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9" r:id="rId2"/>
    <p:sldId id="274" r:id="rId3"/>
    <p:sldId id="290" r:id="rId4"/>
    <p:sldId id="293" r:id="rId5"/>
    <p:sldId id="371" r:id="rId6"/>
    <p:sldId id="374" r:id="rId7"/>
    <p:sldId id="375" r:id="rId8"/>
    <p:sldId id="376" r:id="rId9"/>
    <p:sldId id="377" r:id="rId10"/>
    <p:sldId id="378" r:id="rId11"/>
    <p:sldId id="379" r:id="rId12"/>
    <p:sldId id="380" r:id="rId13"/>
    <p:sldId id="382" r:id="rId14"/>
    <p:sldId id="383" r:id="rId15"/>
    <p:sldId id="384" r:id="rId16"/>
    <p:sldId id="385" r:id="rId17"/>
    <p:sldId id="386" r:id="rId18"/>
    <p:sldId id="388" r:id="rId19"/>
    <p:sldId id="389" r:id="rId20"/>
    <p:sldId id="390" r:id="rId21"/>
    <p:sldId id="391" r:id="rId22"/>
    <p:sldId id="392" r:id="rId23"/>
    <p:sldId id="393" r:id="rId24"/>
    <p:sldId id="394" r:id="rId25"/>
    <p:sldId id="272"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3B72B1-F419-49E4-87FF-3019E3D6A251}" v="68" dt="2023-08-06T15:55:44.2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37"/>
    <p:restoredTop sz="94725"/>
  </p:normalViewPr>
  <p:slideViewPr>
    <p:cSldViewPr snapToGrid="0" snapToObjects="1">
      <p:cViewPr varScale="1">
        <p:scale>
          <a:sx n="92" d="100"/>
          <a:sy n="92" d="100"/>
        </p:scale>
        <p:origin x="1488" y="82"/>
      </p:cViewPr>
      <p:guideLst>
        <p:guide orient="horz" pos="2160"/>
        <p:guide pos="2880"/>
      </p:guideLst>
    </p:cSldViewPr>
  </p:slideViewPr>
  <p:notesTextViewPr>
    <p:cViewPr>
      <p:scale>
        <a:sx n="100" d="100"/>
        <a:sy n="100" d="100"/>
      </p:scale>
      <p:origin x="0" y="0"/>
    </p:cViewPr>
  </p:notesTextViewPr>
  <p:sorterViewPr>
    <p:cViewPr>
      <p:scale>
        <a:sx n="171" d="100"/>
        <a:sy n="17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nika K" userId="0ec35281631fdd4f" providerId="LiveId" clId="{703B72B1-F419-49E4-87FF-3019E3D6A251}"/>
    <pc:docChg chg="undo custSel addSld delSld modSld addSection delSection modSection">
      <pc:chgData name="Mounika K" userId="0ec35281631fdd4f" providerId="LiveId" clId="{703B72B1-F419-49E4-87FF-3019E3D6A251}" dt="2023-08-06T15:56:38.827" v="2122" actId="2696"/>
      <pc:docMkLst>
        <pc:docMk/>
      </pc:docMkLst>
      <pc:sldChg chg="del">
        <pc:chgData name="Mounika K" userId="0ec35281631fdd4f" providerId="LiveId" clId="{703B72B1-F419-49E4-87FF-3019E3D6A251}" dt="2023-08-06T04:49:54.815" v="59" actId="47"/>
        <pc:sldMkLst>
          <pc:docMk/>
          <pc:sldMk cId="3452213687" sldId="257"/>
        </pc:sldMkLst>
      </pc:sldChg>
      <pc:sldChg chg="addSp delSp modSp mod">
        <pc:chgData name="Mounika K" userId="0ec35281631fdd4f" providerId="LiveId" clId="{703B72B1-F419-49E4-87FF-3019E3D6A251}" dt="2023-08-06T05:38:33.581" v="699" actId="20577"/>
        <pc:sldMkLst>
          <pc:docMk/>
          <pc:sldMk cId="4154469198" sldId="269"/>
        </pc:sldMkLst>
        <pc:spChg chg="add del mod">
          <ac:chgData name="Mounika K" userId="0ec35281631fdd4f" providerId="LiveId" clId="{703B72B1-F419-49E4-87FF-3019E3D6A251}" dt="2023-08-06T04:48:02.424" v="9" actId="14100"/>
          <ac:spMkLst>
            <pc:docMk/>
            <pc:sldMk cId="4154469198" sldId="269"/>
            <ac:spMk id="2" creationId="{00000000-0000-0000-0000-000000000000}"/>
          </ac:spMkLst>
        </pc:spChg>
        <pc:spChg chg="mod">
          <ac:chgData name="Mounika K" userId="0ec35281631fdd4f" providerId="LiveId" clId="{703B72B1-F419-49E4-87FF-3019E3D6A251}" dt="2023-08-06T05:38:33.581" v="699" actId="20577"/>
          <ac:spMkLst>
            <pc:docMk/>
            <pc:sldMk cId="4154469198" sldId="269"/>
            <ac:spMk id="3" creationId="{00000000-0000-0000-0000-000000000000}"/>
          </ac:spMkLst>
        </pc:spChg>
        <pc:spChg chg="mod">
          <ac:chgData name="Mounika K" userId="0ec35281631fdd4f" providerId="LiveId" clId="{703B72B1-F419-49E4-87FF-3019E3D6A251}" dt="2023-08-06T04:49:38.581" v="58" actId="207"/>
          <ac:spMkLst>
            <pc:docMk/>
            <pc:sldMk cId="4154469198" sldId="269"/>
            <ac:spMk id="6" creationId="{00000000-0000-0000-0000-000000000000}"/>
          </ac:spMkLst>
        </pc:spChg>
      </pc:sldChg>
      <pc:sldChg chg="addSp delSp modSp mod modClrScheme addAnim delAnim chgLayout">
        <pc:chgData name="Mounika K" userId="0ec35281631fdd4f" providerId="LiveId" clId="{703B72B1-F419-49E4-87FF-3019E3D6A251}" dt="2023-08-06T15:21:01.953" v="744" actId="700"/>
        <pc:sldMkLst>
          <pc:docMk/>
          <pc:sldMk cId="3294669005" sldId="272"/>
        </pc:sldMkLst>
        <pc:spChg chg="mod ord">
          <ac:chgData name="Mounika K" userId="0ec35281631fdd4f" providerId="LiveId" clId="{703B72B1-F419-49E4-87FF-3019E3D6A251}" dt="2023-08-06T15:21:01.953" v="744" actId="700"/>
          <ac:spMkLst>
            <pc:docMk/>
            <pc:sldMk cId="3294669005" sldId="272"/>
            <ac:spMk id="2" creationId="{EA5E2769-325B-0644-BA80-F9B67E32947F}"/>
          </ac:spMkLst>
        </pc:spChg>
        <pc:spChg chg="add del mod">
          <ac:chgData name="Mounika K" userId="0ec35281631fdd4f" providerId="LiveId" clId="{703B72B1-F419-49E4-87FF-3019E3D6A251}" dt="2023-08-06T15:19:17.226" v="726" actId="6264"/>
          <ac:spMkLst>
            <pc:docMk/>
            <pc:sldMk cId="3294669005" sldId="272"/>
            <ac:spMk id="3" creationId="{72B0BE11-C0D5-9ADE-29E6-095A1CFFD02C}"/>
          </ac:spMkLst>
        </pc:spChg>
        <pc:spChg chg="add del mod ord">
          <ac:chgData name="Mounika K" userId="0ec35281631fdd4f" providerId="LiveId" clId="{703B72B1-F419-49E4-87FF-3019E3D6A251}" dt="2023-08-06T15:21:01.953" v="744" actId="700"/>
          <ac:spMkLst>
            <pc:docMk/>
            <pc:sldMk cId="3294669005" sldId="272"/>
            <ac:spMk id="4" creationId="{730A7FA8-0871-3A2E-4825-B9DB28F52FBC}"/>
          </ac:spMkLst>
        </pc:spChg>
        <pc:spChg chg="add del mod ord">
          <ac:chgData name="Mounika K" userId="0ec35281631fdd4f" providerId="LiveId" clId="{703B72B1-F419-49E4-87FF-3019E3D6A251}" dt="2023-08-06T15:21:01.953" v="744" actId="700"/>
          <ac:spMkLst>
            <pc:docMk/>
            <pc:sldMk cId="3294669005" sldId="272"/>
            <ac:spMk id="5" creationId="{83A4B219-9265-401F-C245-535AABFE6DF2}"/>
          </ac:spMkLst>
        </pc:spChg>
        <pc:spChg chg="add del mod ord">
          <ac:chgData name="Mounika K" userId="0ec35281631fdd4f" providerId="LiveId" clId="{703B72B1-F419-49E4-87FF-3019E3D6A251}" dt="2023-08-06T15:21:01.953" v="744" actId="700"/>
          <ac:spMkLst>
            <pc:docMk/>
            <pc:sldMk cId="3294669005" sldId="272"/>
            <ac:spMk id="6" creationId="{41B09CCD-F701-A1C5-2CA9-F101359394FC}"/>
          </ac:spMkLst>
        </pc:spChg>
      </pc:sldChg>
      <pc:sldChg chg="addSp delSp modSp mod modClrScheme chgLayout">
        <pc:chgData name="Mounika K" userId="0ec35281631fdd4f" providerId="LiveId" clId="{703B72B1-F419-49E4-87FF-3019E3D6A251}" dt="2023-08-06T04:55:19.562" v="168" actId="12"/>
        <pc:sldMkLst>
          <pc:docMk/>
          <pc:sldMk cId="2259723344" sldId="274"/>
        </pc:sldMkLst>
        <pc:spChg chg="add del mod">
          <ac:chgData name="Mounika K" userId="0ec35281631fdd4f" providerId="LiveId" clId="{703B72B1-F419-49E4-87FF-3019E3D6A251}" dt="2023-08-06T04:52:05.014" v="125" actId="700"/>
          <ac:spMkLst>
            <pc:docMk/>
            <pc:sldMk cId="2259723344" sldId="274"/>
            <ac:spMk id="2" creationId="{A70BF03D-6236-5AB2-E566-2F186A2C0617}"/>
          </ac:spMkLst>
        </pc:spChg>
        <pc:spChg chg="add del mod">
          <ac:chgData name="Mounika K" userId="0ec35281631fdd4f" providerId="LiveId" clId="{703B72B1-F419-49E4-87FF-3019E3D6A251}" dt="2023-08-06T04:55:19.562" v="168" actId="12"/>
          <ac:spMkLst>
            <pc:docMk/>
            <pc:sldMk cId="2259723344" sldId="274"/>
            <ac:spMk id="3" creationId="{00000000-0000-0000-0000-000000000000}"/>
          </ac:spMkLst>
        </pc:spChg>
        <pc:spChg chg="del mod">
          <ac:chgData name="Mounika K" userId="0ec35281631fdd4f" providerId="LiveId" clId="{703B72B1-F419-49E4-87FF-3019E3D6A251}" dt="2023-08-06T04:50:58.303" v="121" actId="478"/>
          <ac:spMkLst>
            <pc:docMk/>
            <pc:sldMk cId="2259723344" sldId="274"/>
            <ac:spMk id="5" creationId="{00000000-0000-0000-0000-000000000000}"/>
          </ac:spMkLst>
        </pc:spChg>
        <pc:spChg chg="add del mod">
          <ac:chgData name="Mounika K" userId="0ec35281631fdd4f" providerId="LiveId" clId="{703B72B1-F419-49E4-87FF-3019E3D6A251}" dt="2023-08-06T04:53:13.873" v="150" actId="2711"/>
          <ac:spMkLst>
            <pc:docMk/>
            <pc:sldMk cId="2259723344" sldId="274"/>
            <ac:spMk id="7" creationId="{00000000-0000-0000-0000-000000000000}"/>
          </ac:spMkLst>
        </pc:spChg>
      </pc:sldChg>
      <pc:sldChg chg="addSp delSp modSp del mod modClrScheme chgLayout">
        <pc:chgData name="Mounika K" userId="0ec35281631fdd4f" providerId="LiveId" clId="{703B72B1-F419-49E4-87FF-3019E3D6A251}" dt="2023-08-06T05:08:24.279" v="373" actId="2696"/>
        <pc:sldMkLst>
          <pc:docMk/>
          <pc:sldMk cId="3387035190" sldId="275"/>
        </pc:sldMkLst>
        <pc:spChg chg="add mod ord">
          <ac:chgData name="Mounika K" userId="0ec35281631fdd4f" providerId="LiveId" clId="{703B72B1-F419-49E4-87FF-3019E3D6A251}" dt="2023-08-06T05:06:36.961" v="361" actId="700"/>
          <ac:spMkLst>
            <pc:docMk/>
            <pc:sldMk cId="3387035190" sldId="275"/>
            <ac:spMk id="2" creationId="{61577ABD-781B-0903-1ECF-E2E5CF6C1588}"/>
          </ac:spMkLst>
        </pc:spChg>
        <pc:spChg chg="mod ord">
          <ac:chgData name="Mounika K" userId="0ec35281631fdd4f" providerId="LiveId" clId="{703B72B1-F419-49E4-87FF-3019E3D6A251}" dt="2023-08-06T05:07:10.877" v="363" actId="20577"/>
          <ac:spMkLst>
            <pc:docMk/>
            <pc:sldMk cId="3387035190" sldId="275"/>
            <ac:spMk id="3" creationId="{00000000-0000-0000-0000-000000000000}"/>
          </ac:spMkLst>
        </pc:spChg>
        <pc:spChg chg="add mod ord">
          <ac:chgData name="Mounika K" userId="0ec35281631fdd4f" providerId="LiveId" clId="{703B72B1-F419-49E4-87FF-3019E3D6A251}" dt="2023-08-06T05:06:36.961" v="361" actId="700"/>
          <ac:spMkLst>
            <pc:docMk/>
            <pc:sldMk cId="3387035190" sldId="275"/>
            <ac:spMk id="4" creationId="{6CFAFA19-69C0-391E-D6FE-38D4545991BA}"/>
          </ac:spMkLst>
        </pc:spChg>
        <pc:spChg chg="del mod">
          <ac:chgData name="Mounika K" userId="0ec35281631fdd4f" providerId="LiveId" clId="{703B72B1-F419-49E4-87FF-3019E3D6A251}" dt="2023-08-06T05:07:18.415" v="365" actId="478"/>
          <ac:spMkLst>
            <pc:docMk/>
            <pc:sldMk cId="3387035190" sldId="275"/>
            <ac:spMk id="5" creationId="{00000000-0000-0000-0000-000000000000}"/>
          </ac:spMkLst>
        </pc:spChg>
        <pc:spChg chg="add mod ord">
          <ac:chgData name="Mounika K" userId="0ec35281631fdd4f" providerId="LiveId" clId="{703B72B1-F419-49E4-87FF-3019E3D6A251}" dt="2023-08-06T05:06:36.961" v="361" actId="700"/>
          <ac:spMkLst>
            <pc:docMk/>
            <pc:sldMk cId="3387035190" sldId="275"/>
            <ac:spMk id="6" creationId="{8B9AD40E-9AD8-69DA-21EC-182FF4679BAE}"/>
          </ac:spMkLst>
        </pc:spChg>
      </pc:sldChg>
      <pc:sldChg chg="del">
        <pc:chgData name="Mounika K" userId="0ec35281631fdd4f" providerId="LiveId" clId="{703B72B1-F419-49E4-87FF-3019E3D6A251}" dt="2023-08-06T04:50:10.372" v="60" actId="2696"/>
        <pc:sldMkLst>
          <pc:docMk/>
          <pc:sldMk cId="4094894424" sldId="276"/>
        </pc:sldMkLst>
      </pc:sldChg>
      <pc:sldChg chg="del">
        <pc:chgData name="Mounika K" userId="0ec35281631fdd4f" providerId="LiveId" clId="{703B72B1-F419-49E4-87FF-3019E3D6A251}" dt="2023-08-06T05:08:51.483" v="375" actId="2696"/>
        <pc:sldMkLst>
          <pc:docMk/>
          <pc:sldMk cId="3554132564" sldId="277"/>
        </pc:sldMkLst>
      </pc:sldChg>
      <pc:sldChg chg="del">
        <pc:chgData name="Mounika K" userId="0ec35281631fdd4f" providerId="LiveId" clId="{703B72B1-F419-49E4-87FF-3019E3D6A251}" dt="2023-08-06T05:38:02.255" v="687" actId="47"/>
        <pc:sldMkLst>
          <pc:docMk/>
          <pc:sldMk cId="1095639003" sldId="278"/>
        </pc:sldMkLst>
      </pc:sldChg>
      <pc:sldChg chg="del">
        <pc:chgData name="Mounika K" userId="0ec35281631fdd4f" providerId="LiveId" clId="{703B72B1-F419-49E4-87FF-3019E3D6A251}" dt="2023-08-06T05:38:03.032" v="688" actId="47"/>
        <pc:sldMkLst>
          <pc:docMk/>
          <pc:sldMk cId="4290556926" sldId="279"/>
        </pc:sldMkLst>
      </pc:sldChg>
      <pc:sldChg chg="del">
        <pc:chgData name="Mounika K" userId="0ec35281631fdd4f" providerId="LiveId" clId="{703B72B1-F419-49E4-87FF-3019E3D6A251}" dt="2023-08-06T05:38:04.209" v="689" actId="47"/>
        <pc:sldMkLst>
          <pc:docMk/>
          <pc:sldMk cId="4157787033" sldId="280"/>
        </pc:sldMkLst>
      </pc:sldChg>
      <pc:sldChg chg="del">
        <pc:chgData name="Mounika K" userId="0ec35281631fdd4f" providerId="LiveId" clId="{703B72B1-F419-49E4-87FF-3019E3D6A251}" dt="2023-08-06T05:38:07.523" v="690" actId="47"/>
        <pc:sldMkLst>
          <pc:docMk/>
          <pc:sldMk cId="2150427474" sldId="281"/>
        </pc:sldMkLst>
      </pc:sldChg>
      <pc:sldChg chg="del">
        <pc:chgData name="Mounika K" userId="0ec35281631fdd4f" providerId="LiveId" clId="{703B72B1-F419-49E4-87FF-3019E3D6A251}" dt="2023-08-06T05:38:01.214" v="686" actId="47"/>
        <pc:sldMkLst>
          <pc:docMk/>
          <pc:sldMk cId="2654892472" sldId="282"/>
        </pc:sldMkLst>
      </pc:sldChg>
      <pc:sldChg chg="del">
        <pc:chgData name="Mounika K" userId="0ec35281631fdd4f" providerId="LiveId" clId="{703B72B1-F419-49E4-87FF-3019E3D6A251}" dt="2023-08-06T05:38:00.458" v="685" actId="47"/>
        <pc:sldMkLst>
          <pc:docMk/>
          <pc:sldMk cId="2318618516" sldId="283"/>
        </pc:sldMkLst>
      </pc:sldChg>
      <pc:sldChg chg="del">
        <pc:chgData name="Mounika K" userId="0ec35281631fdd4f" providerId="LiveId" clId="{703B72B1-F419-49E4-87FF-3019E3D6A251}" dt="2023-08-06T05:38:08.924" v="691" actId="47"/>
        <pc:sldMkLst>
          <pc:docMk/>
          <pc:sldMk cId="724157658" sldId="284"/>
        </pc:sldMkLst>
      </pc:sldChg>
      <pc:sldChg chg="del">
        <pc:chgData name="Mounika K" userId="0ec35281631fdd4f" providerId="LiveId" clId="{703B72B1-F419-49E4-87FF-3019E3D6A251}" dt="2023-08-06T05:38:09.776" v="692" actId="47"/>
        <pc:sldMkLst>
          <pc:docMk/>
          <pc:sldMk cId="3163927365" sldId="285"/>
        </pc:sldMkLst>
      </pc:sldChg>
      <pc:sldChg chg="del">
        <pc:chgData name="Mounika K" userId="0ec35281631fdd4f" providerId="LiveId" clId="{703B72B1-F419-49E4-87FF-3019E3D6A251}" dt="2023-08-06T05:38:10.391" v="693" actId="47"/>
        <pc:sldMkLst>
          <pc:docMk/>
          <pc:sldMk cId="2053169691" sldId="286"/>
        </pc:sldMkLst>
      </pc:sldChg>
      <pc:sldChg chg="del">
        <pc:chgData name="Mounika K" userId="0ec35281631fdd4f" providerId="LiveId" clId="{703B72B1-F419-49E4-87FF-3019E3D6A251}" dt="2023-08-06T05:38:12.759" v="695" actId="47"/>
        <pc:sldMkLst>
          <pc:docMk/>
          <pc:sldMk cId="4293465144" sldId="287"/>
        </pc:sldMkLst>
      </pc:sldChg>
      <pc:sldChg chg="del">
        <pc:chgData name="Mounika K" userId="0ec35281631fdd4f" providerId="LiveId" clId="{703B72B1-F419-49E4-87FF-3019E3D6A251}" dt="2023-08-06T05:38:11.054" v="694" actId="47"/>
        <pc:sldMkLst>
          <pc:docMk/>
          <pc:sldMk cId="636038954" sldId="288"/>
        </pc:sldMkLst>
      </pc:sldChg>
      <pc:sldChg chg="del">
        <pc:chgData name="Mounika K" userId="0ec35281631fdd4f" providerId="LiveId" clId="{703B72B1-F419-49E4-87FF-3019E3D6A251}" dt="2023-08-06T05:38:13.294" v="696" actId="47"/>
        <pc:sldMkLst>
          <pc:docMk/>
          <pc:sldMk cId="3980483420" sldId="289"/>
        </pc:sldMkLst>
      </pc:sldChg>
      <pc:sldChg chg="addSp modSp new mod">
        <pc:chgData name="Mounika K" userId="0ec35281631fdd4f" providerId="LiveId" clId="{703B72B1-F419-49E4-87FF-3019E3D6A251}" dt="2023-08-06T04:57:50.092" v="242" actId="14100"/>
        <pc:sldMkLst>
          <pc:docMk/>
          <pc:sldMk cId="3710149858" sldId="290"/>
        </pc:sldMkLst>
        <pc:spChg chg="mod">
          <ac:chgData name="Mounika K" userId="0ec35281631fdd4f" providerId="LiveId" clId="{703B72B1-F419-49E4-87FF-3019E3D6A251}" dt="2023-08-06T04:57:09.978" v="235" actId="20577"/>
          <ac:spMkLst>
            <pc:docMk/>
            <pc:sldMk cId="3710149858" sldId="290"/>
            <ac:spMk id="2" creationId="{7633F692-BA23-4416-CAEA-FF4B9553C740}"/>
          </ac:spMkLst>
        </pc:spChg>
        <pc:picChg chg="add mod">
          <ac:chgData name="Mounika K" userId="0ec35281631fdd4f" providerId="LiveId" clId="{703B72B1-F419-49E4-87FF-3019E3D6A251}" dt="2023-08-06T04:57:50.092" v="242" actId="14100"/>
          <ac:picMkLst>
            <pc:docMk/>
            <pc:sldMk cId="3710149858" sldId="290"/>
            <ac:picMk id="3" creationId="{A8C528A9-DAE1-C679-A30C-833FDA9C7F59}"/>
          </ac:picMkLst>
        </pc:picChg>
      </pc:sldChg>
      <pc:sldChg chg="new del">
        <pc:chgData name="Mounika K" userId="0ec35281631fdd4f" providerId="LiveId" clId="{703B72B1-F419-49E4-87FF-3019E3D6A251}" dt="2023-08-06T05:39:06.399" v="700" actId="2696"/>
        <pc:sldMkLst>
          <pc:docMk/>
          <pc:sldMk cId="794733566" sldId="291"/>
        </pc:sldMkLst>
      </pc:sldChg>
      <pc:sldChg chg="new del">
        <pc:chgData name="Mounika K" userId="0ec35281631fdd4f" providerId="LiveId" clId="{703B72B1-F419-49E4-87FF-3019E3D6A251}" dt="2023-08-06T05:39:14.082" v="702" actId="2696"/>
        <pc:sldMkLst>
          <pc:docMk/>
          <pc:sldMk cId="1565190715" sldId="292"/>
        </pc:sldMkLst>
      </pc:sldChg>
      <pc:sldChg chg="addSp delSp modSp new mod modClrScheme chgLayout">
        <pc:chgData name="Mounika K" userId="0ec35281631fdd4f" providerId="LiveId" clId="{703B72B1-F419-49E4-87FF-3019E3D6A251}" dt="2023-08-06T05:02:29.711" v="305" actId="14100"/>
        <pc:sldMkLst>
          <pc:docMk/>
          <pc:sldMk cId="1141858491" sldId="293"/>
        </pc:sldMkLst>
        <pc:spChg chg="del mod ord">
          <ac:chgData name="Mounika K" userId="0ec35281631fdd4f" providerId="LiveId" clId="{703B72B1-F419-49E4-87FF-3019E3D6A251}" dt="2023-08-06T04:59:11.802" v="248" actId="700"/>
          <ac:spMkLst>
            <pc:docMk/>
            <pc:sldMk cId="1141858491" sldId="293"/>
            <ac:spMk id="2" creationId="{57B3CA5F-2925-F44B-3396-120EBFA25E2E}"/>
          </ac:spMkLst>
        </pc:spChg>
        <pc:spChg chg="add mod ord">
          <ac:chgData name="Mounika K" userId="0ec35281631fdd4f" providerId="LiveId" clId="{703B72B1-F419-49E4-87FF-3019E3D6A251}" dt="2023-08-06T05:02:29.711" v="305" actId="14100"/>
          <ac:spMkLst>
            <pc:docMk/>
            <pc:sldMk cId="1141858491" sldId="293"/>
            <ac:spMk id="3" creationId="{3412B677-AEBB-3DEF-B7BC-BF3BD4CAFF70}"/>
          </ac:spMkLst>
        </pc:spChg>
      </pc:sldChg>
      <pc:sldChg chg="addSp delSp modSp add del mod setBg modClrScheme delDesignElem chgLayout">
        <pc:chgData name="Mounika K" userId="0ec35281631fdd4f" providerId="LiveId" clId="{703B72B1-F419-49E4-87FF-3019E3D6A251}" dt="2023-08-06T15:44:14.545" v="1725" actId="2696"/>
        <pc:sldMkLst>
          <pc:docMk/>
          <pc:sldMk cId="0" sldId="294"/>
        </pc:sldMkLst>
        <pc:spChg chg="add del mod ord">
          <ac:chgData name="Mounika K" userId="0ec35281631fdd4f" providerId="LiveId" clId="{703B72B1-F419-49E4-87FF-3019E3D6A251}" dt="2023-08-06T15:21:01.953" v="744" actId="700"/>
          <ac:spMkLst>
            <pc:docMk/>
            <pc:sldMk cId="0" sldId="294"/>
            <ac:spMk id="2" creationId="{587EB42D-4B39-A083-CF11-02239FD66066}"/>
          </ac:spMkLst>
        </pc:spChg>
        <pc:spChg chg="add del mod">
          <ac:chgData name="Mounika K" userId="0ec35281631fdd4f" providerId="LiveId" clId="{703B72B1-F419-49E4-87FF-3019E3D6A251}" dt="2023-08-06T05:11:56.013" v="416" actId="478"/>
          <ac:spMkLst>
            <pc:docMk/>
            <pc:sldMk cId="0" sldId="294"/>
            <ac:spMk id="3" creationId="{08F4B971-7E0F-DF61-F5F8-E120E4469D82}"/>
          </ac:spMkLst>
        </pc:spChg>
        <pc:spChg chg="add del mod ord">
          <ac:chgData name="Mounika K" userId="0ec35281631fdd4f" providerId="LiveId" clId="{703B72B1-F419-49E4-87FF-3019E3D6A251}" dt="2023-08-06T15:21:01.953" v="744" actId="700"/>
          <ac:spMkLst>
            <pc:docMk/>
            <pc:sldMk cId="0" sldId="294"/>
            <ac:spMk id="3" creationId="{B68940EA-3AFA-E8C0-2D99-59F4407C17B1}"/>
          </ac:spMkLst>
        </pc:spChg>
        <pc:spChg chg="mod ord">
          <ac:chgData name="Mounika K" userId="0ec35281631fdd4f" providerId="LiveId" clId="{703B72B1-F419-49E4-87FF-3019E3D6A251}" dt="2023-08-06T15:21:01.953" v="744" actId="700"/>
          <ac:spMkLst>
            <pc:docMk/>
            <pc:sldMk cId="0" sldId="294"/>
            <ac:spMk id="4" creationId="{00000000-0000-0000-0000-000000000000}"/>
          </ac:spMkLst>
        </pc:spChg>
        <pc:spChg chg="add mod ord">
          <ac:chgData name="Mounika K" userId="0ec35281631fdd4f" providerId="LiveId" clId="{703B72B1-F419-49E4-87FF-3019E3D6A251}" dt="2023-08-06T15:21:01.953" v="744" actId="700"/>
          <ac:spMkLst>
            <pc:docMk/>
            <pc:sldMk cId="0" sldId="294"/>
            <ac:spMk id="6" creationId="{8A67101B-4105-A24B-C315-24C9B598D257}"/>
          </ac:spMkLst>
        </pc:spChg>
        <pc:spChg chg="del">
          <ac:chgData name="Mounika K" userId="0ec35281631fdd4f" providerId="LiveId" clId="{703B72B1-F419-49E4-87FF-3019E3D6A251}" dt="2023-08-06T05:09:27.564" v="381"/>
          <ac:spMkLst>
            <pc:docMk/>
            <pc:sldMk cId="0" sldId="294"/>
            <ac:spMk id="14" creationId="{A4AC5506-6312-4701-8D3C-40187889A947}"/>
          </ac:spMkLst>
        </pc:spChg>
        <pc:picChg chg="del mod">
          <ac:chgData name="Mounika K" userId="0ec35281631fdd4f" providerId="LiveId" clId="{703B72B1-F419-49E4-87FF-3019E3D6A251}" dt="2023-08-06T05:12:10.057" v="417" actId="478"/>
          <ac:picMkLst>
            <pc:docMk/>
            <pc:sldMk cId="0" sldId="294"/>
            <ac:picMk id="7" creationId="{08E9B950-6089-3D92-F06E-789C8A8A9BD5}"/>
          </ac:picMkLst>
        </pc:picChg>
        <pc:picChg chg="add mod">
          <ac:chgData name="Mounika K" userId="0ec35281631fdd4f" providerId="LiveId" clId="{703B72B1-F419-49E4-87FF-3019E3D6A251}" dt="2023-08-06T05:14:04.041" v="498" actId="14100"/>
          <ac:picMkLst>
            <pc:docMk/>
            <pc:sldMk cId="0" sldId="294"/>
            <ac:picMk id="8" creationId="{E08554D3-7308-9136-BD3C-0E3C98825802}"/>
          </ac:picMkLst>
        </pc:picChg>
      </pc:sldChg>
      <pc:sldChg chg="new del">
        <pc:chgData name="Mounika K" userId="0ec35281631fdd4f" providerId="LiveId" clId="{703B72B1-F419-49E4-87FF-3019E3D6A251}" dt="2023-08-06T05:05:59.699" v="358" actId="2696"/>
        <pc:sldMkLst>
          <pc:docMk/>
          <pc:sldMk cId="1360770736" sldId="294"/>
        </pc:sldMkLst>
      </pc:sldChg>
      <pc:sldChg chg="addSp delSp modSp add del mod chgLayout">
        <pc:chgData name="Mounika K" userId="0ec35281631fdd4f" providerId="LiveId" clId="{703B72B1-F419-49E4-87FF-3019E3D6A251}" dt="2023-08-06T15:44:03.859" v="1722" actId="2696"/>
        <pc:sldMkLst>
          <pc:docMk/>
          <pc:sldMk cId="0" sldId="295"/>
        </pc:sldMkLst>
        <pc:spChg chg="mod ord">
          <ac:chgData name="Mounika K" userId="0ec35281631fdd4f" providerId="LiveId" clId="{703B72B1-F419-49E4-87FF-3019E3D6A251}" dt="2023-08-06T15:21:42.722" v="759" actId="20577"/>
          <ac:spMkLst>
            <pc:docMk/>
            <pc:sldMk cId="0" sldId="295"/>
            <ac:spMk id="2" creationId="{00000000-0000-0000-0000-000000000000}"/>
          </ac:spMkLst>
        </pc:spChg>
        <pc:spChg chg="add del mod ord">
          <ac:chgData name="Mounika K" userId="0ec35281631fdd4f" providerId="LiveId" clId="{703B72B1-F419-49E4-87FF-3019E3D6A251}" dt="2023-08-06T15:21:01.953" v="744" actId="700"/>
          <ac:spMkLst>
            <pc:docMk/>
            <pc:sldMk cId="0" sldId="295"/>
            <ac:spMk id="3" creationId="{7743623B-E3CC-719A-EAF5-E4FFAEEE52CE}"/>
          </ac:spMkLst>
        </pc:spChg>
        <pc:spChg chg="add del mod ord">
          <ac:chgData name="Mounika K" userId="0ec35281631fdd4f" providerId="LiveId" clId="{703B72B1-F419-49E4-87FF-3019E3D6A251}" dt="2023-08-06T05:06:23.684" v="360" actId="700"/>
          <ac:spMkLst>
            <pc:docMk/>
            <pc:sldMk cId="0" sldId="295"/>
            <ac:spMk id="3" creationId="{91E04F91-19CA-12F3-06C5-BDC6547D92F7}"/>
          </ac:spMkLst>
        </pc:spChg>
        <pc:spChg chg="mod ord">
          <ac:chgData name="Mounika K" userId="0ec35281631fdd4f" providerId="LiveId" clId="{703B72B1-F419-49E4-87FF-3019E3D6A251}" dt="2023-08-06T15:21:01.953" v="744" actId="700"/>
          <ac:spMkLst>
            <pc:docMk/>
            <pc:sldMk cId="0" sldId="295"/>
            <ac:spMk id="4" creationId="{00000000-0000-0000-0000-000000000000}"/>
          </ac:spMkLst>
        </pc:spChg>
        <pc:spChg chg="add del mod ord">
          <ac:chgData name="Mounika K" userId="0ec35281631fdd4f" providerId="LiveId" clId="{703B72B1-F419-49E4-87FF-3019E3D6A251}" dt="2023-08-06T05:06:23.684" v="360" actId="700"/>
          <ac:spMkLst>
            <pc:docMk/>
            <pc:sldMk cId="0" sldId="295"/>
            <ac:spMk id="5" creationId="{6E731882-A1B8-32AA-BDD7-165E26C3C9F8}"/>
          </ac:spMkLst>
        </pc:spChg>
        <pc:spChg chg="add del mod ord">
          <ac:chgData name="Mounika K" userId="0ec35281631fdd4f" providerId="LiveId" clId="{703B72B1-F419-49E4-87FF-3019E3D6A251}" dt="2023-08-06T15:21:01.953" v="744" actId="700"/>
          <ac:spMkLst>
            <pc:docMk/>
            <pc:sldMk cId="0" sldId="295"/>
            <ac:spMk id="5" creationId="{CBA34B28-EF3E-4025-21BF-0B4CF6FB32C2}"/>
          </ac:spMkLst>
        </pc:spChg>
        <pc:spChg chg="del mod">
          <ac:chgData name="Mounika K" userId="0ec35281631fdd4f" providerId="LiveId" clId="{703B72B1-F419-49E4-87FF-3019E3D6A251}" dt="2023-08-06T05:03:40.450" v="313" actId="478"/>
          <ac:spMkLst>
            <pc:docMk/>
            <pc:sldMk cId="0" sldId="295"/>
            <ac:spMk id="6" creationId="{9C489145-ECDB-B9C8-FEFD-B8413777F792}"/>
          </ac:spMkLst>
        </pc:spChg>
        <pc:picChg chg="add del">
          <ac:chgData name="Mounika K" userId="0ec35281631fdd4f" providerId="LiveId" clId="{703B72B1-F419-49E4-87FF-3019E3D6A251}" dt="2023-08-06T05:05:01.835" v="348" actId="478"/>
          <ac:picMkLst>
            <pc:docMk/>
            <pc:sldMk cId="0" sldId="295"/>
            <ac:picMk id="8" creationId="{AD12BBF8-DD4B-FAFC-B728-AD5DBD329EE1}"/>
          </ac:picMkLst>
        </pc:picChg>
        <pc:picChg chg="add del mod">
          <ac:chgData name="Mounika K" userId="0ec35281631fdd4f" providerId="LiveId" clId="{703B72B1-F419-49E4-87FF-3019E3D6A251}" dt="2023-08-06T05:05:17.584" v="352" actId="14100"/>
          <ac:picMkLst>
            <pc:docMk/>
            <pc:sldMk cId="0" sldId="295"/>
            <ac:picMk id="11" creationId="{3141BE3F-899F-44A9-FC09-B94FBAA45536}"/>
          </ac:picMkLst>
        </pc:picChg>
      </pc:sldChg>
      <pc:sldChg chg="addSp delSp modSp add del mod modClrScheme chgLayout">
        <pc:chgData name="Mounika K" userId="0ec35281631fdd4f" providerId="LiveId" clId="{703B72B1-F419-49E4-87FF-3019E3D6A251}" dt="2023-08-06T15:44:22.844" v="1728" actId="2696"/>
        <pc:sldMkLst>
          <pc:docMk/>
          <pc:sldMk cId="0" sldId="298"/>
        </pc:sldMkLst>
        <pc:spChg chg="mod ord">
          <ac:chgData name="Mounika K" userId="0ec35281631fdd4f" providerId="LiveId" clId="{703B72B1-F419-49E4-87FF-3019E3D6A251}" dt="2023-08-06T15:34:35.219" v="1393" actId="1076"/>
          <ac:spMkLst>
            <pc:docMk/>
            <pc:sldMk cId="0" sldId="298"/>
            <ac:spMk id="2" creationId="{00000000-0000-0000-0000-000000000000}"/>
          </ac:spMkLst>
        </pc:spChg>
        <pc:spChg chg="add del mod ord">
          <ac:chgData name="Mounika K" userId="0ec35281631fdd4f" providerId="LiveId" clId="{703B72B1-F419-49E4-87FF-3019E3D6A251}" dt="2023-08-06T15:21:01.953" v="744" actId="700"/>
          <ac:spMkLst>
            <pc:docMk/>
            <pc:sldMk cId="0" sldId="298"/>
            <ac:spMk id="3" creationId="{FE6B667E-619D-734E-01EE-BA70334370F8}"/>
          </ac:spMkLst>
        </pc:spChg>
        <pc:spChg chg="mod ord">
          <ac:chgData name="Mounika K" userId="0ec35281631fdd4f" providerId="LiveId" clId="{703B72B1-F419-49E4-87FF-3019E3D6A251}" dt="2023-08-06T15:21:01.953" v="744" actId="700"/>
          <ac:spMkLst>
            <pc:docMk/>
            <pc:sldMk cId="0" sldId="298"/>
            <ac:spMk id="4" creationId="{00000000-0000-0000-0000-000000000000}"/>
          </ac:spMkLst>
        </pc:spChg>
        <pc:spChg chg="add del mod ord">
          <ac:chgData name="Mounika K" userId="0ec35281631fdd4f" providerId="LiveId" clId="{703B72B1-F419-49E4-87FF-3019E3D6A251}" dt="2023-08-06T15:21:01.953" v="744" actId="700"/>
          <ac:spMkLst>
            <pc:docMk/>
            <pc:sldMk cId="0" sldId="298"/>
            <ac:spMk id="5" creationId="{51DBFED8-18EA-C747-90C7-43C86B978297}"/>
          </ac:spMkLst>
        </pc:spChg>
      </pc:sldChg>
      <pc:sldChg chg="addSp delSp modSp add del mod chgLayout">
        <pc:chgData name="Mounika K" userId="0ec35281631fdd4f" providerId="LiveId" clId="{703B72B1-F419-49E4-87FF-3019E3D6A251}" dt="2023-08-06T15:44:30.486" v="1730" actId="2696"/>
        <pc:sldMkLst>
          <pc:docMk/>
          <pc:sldMk cId="0" sldId="299"/>
        </pc:sldMkLst>
        <pc:spChg chg="mod ord">
          <ac:chgData name="Mounika K" userId="0ec35281631fdd4f" providerId="LiveId" clId="{703B72B1-F419-49E4-87FF-3019E3D6A251}" dt="2023-08-06T15:21:01.953" v="744" actId="700"/>
          <ac:spMkLst>
            <pc:docMk/>
            <pc:sldMk cId="0" sldId="299"/>
            <ac:spMk id="2" creationId="{00000000-0000-0000-0000-000000000000}"/>
          </ac:spMkLst>
        </pc:spChg>
        <pc:spChg chg="add del mod ord">
          <ac:chgData name="Mounika K" userId="0ec35281631fdd4f" providerId="LiveId" clId="{703B72B1-F419-49E4-87FF-3019E3D6A251}" dt="2023-08-06T15:21:01.953" v="744" actId="700"/>
          <ac:spMkLst>
            <pc:docMk/>
            <pc:sldMk cId="0" sldId="299"/>
            <ac:spMk id="3" creationId="{BC7C12B9-8E19-8132-9ACB-036BC8FC26BD}"/>
          </ac:spMkLst>
        </pc:spChg>
        <pc:spChg chg="mod ord">
          <ac:chgData name="Mounika K" userId="0ec35281631fdd4f" providerId="LiveId" clId="{703B72B1-F419-49E4-87FF-3019E3D6A251}" dt="2023-08-06T15:21:01.953" v="744" actId="700"/>
          <ac:spMkLst>
            <pc:docMk/>
            <pc:sldMk cId="0" sldId="299"/>
            <ac:spMk id="4" creationId="{00000000-0000-0000-0000-000000000000}"/>
          </ac:spMkLst>
        </pc:spChg>
        <pc:picChg chg="mod">
          <ac:chgData name="Mounika K" userId="0ec35281631fdd4f" providerId="LiveId" clId="{703B72B1-F419-49E4-87FF-3019E3D6A251}" dt="2023-08-06T05:19:24.111" v="552" actId="14100"/>
          <ac:picMkLst>
            <pc:docMk/>
            <pc:sldMk cId="0" sldId="299"/>
            <ac:picMk id="11" creationId="{C64D8FC2-B436-E81B-5937-B01C34E165AF}"/>
          </ac:picMkLst>
        </pc:picChg>
        <pc:picChg chg="mod ord">
          <ac:chgData name="Mounika K" userId="0ec35281631fdd4f" providerId="LiveId" clId="{703B72B1-F419-49E4-87FF-3019E3D6A251}" dt="2023-08-06T15:40:34.814" v="1592" actId="1035"/>
          <ac:picMkLst>
            <pc:docMk/>
            <pc:sldMk cId="0" sldId="299"/>
            <ac:picMk id="13" creationId="{3FB6DD9D-666C-1CB5-B7DC-0BF8EC2DE0BD}"/>
          </ac:picMkLst>
        </pc:picChg>
      </pc:sldChg>
      <pc:sldChg chg="addSp delSp modSp add del mod chgLayout">
        <pc:chgData name="Mounika K" userId="0ec35281631fdd4f" providerId="LiveId" clId="{703B72B1-F419-49E4-87FF-3019E3D6A251}" dt="2023-08-06T15:46:36.167" v="1784" actId="2696"/>
        <pc:sldMkLst>
          <pc:docMk/>
          <pc:sldMk cId="0" sldId="300"/>
        </pc:sldMkLst>
        <pc:spChg chg="mod ord">
          <ac:chgData name="Mounika K" userId="0ec35281631fdd4f" providerId="LiveId" clId="{703B72B1-F419-49E4-87FF-3019E3D6A251}" dt="2023-08-06T15:21:01.953" v="744" actId="700"/>
          <ac:spMkLst>
            <pc:docMk/>
            <pc:sldMk cId="0" sldId="300"/>
            <ac:spMk id="2" creationId="{00000000-0000-0000-0000-000000000000}"/>
          </ac:spMkLst>
        </pc:spChg>
        <pc:spChg chg="add del mod ord">
          <ac:chgData name="Mounika K" userId="0ec35281631fdd4f" providerId="LiveId" clId="{703B72B1-F419-49E4-87FF-3019E3D6A251}" dt="2023-08-06T15:21:01.953" v="744" actId="700"/>
          <ac:spMkLst>
            <pc:docMk/>
            <pc:sldMk cId="0" sldId="300"/>
            <ac:spMk id="3" creationId="{D159E7C6-914B-41DF-FA81-35C615CF91D2}"/>
          </ac:spMkLst>
        </pc:spChg>
        <pc:spChg chg="mod ord">
          <ac:chgData name="Mounika K" userId="0ec35281631fdd4f" providerId="LiveId" clId="{703B72B1-F419-49E4-87FF-3019E3D6A251}" dt="2023-08-06T15:21:01.953" v="744" actId="700"/>
          <ac:spMkLst>
            <pc:docMk/>
            <pc:sldMk cId="0" sldId="300"/>
            <ac:spMk id="4" creationId="{00000000-0000-0000-0000-000000000000}"/>
          </ac:spMkLst>
        </pc:spChg>
        <pc:picChg chg="mod ord">
          <ac:chgData name="Mounika K" userId="0ec35281631fdd4f" providerId="LiveId" clId="{703B72B1-F419-49E4-87FF-3019E3D6A251}" dt="2023-08-06T15:21:01.953" v="744" actId="700"/>
          <ac:picMkLst>
            <pc:docMk/>
            <pc:sldMk cId="0" sldId="300"/>
            <ac:picMk id="7" creationId="{803C9543-11FD-9A69-2CFC-4796141D0A81}"/>
          </ac:picMkLst>
        </pc:picChg>
      </pc:sldChg>
      <pc:sldChg chg="addSp delSp modSp add del mod chgLayout">
        <pc:chgData name="Mounika K" userId="0ec35281631fdd4f" providerId="LiveId" clId="{703B72B1-F419-49E4-87FF-3019E3D6A251}" dt="2023-08-06T15:44:11.421" v="1724" actId="2696"/>
        <pc:sldMkLst>
          <pc:docMk/>
          <pc:sldMk cId="0" sldId="308"/>
        </pc:sldMkLst>
        <pc:spChg chg="add del mod ord">
          <ac:chgData name="Mounika K" userId="0ec35281631fdd4f" providerId="LiveId" clId="{703B72B1-F419-49E4-87FF-3019E3D6A251}" dt="2023-08-06T15:21:01.953" v="744" actId="700"/>
          <ac:spMkLst>
            <pc:docMk/>
            <pc:sldMk cId="0" sldId="308"/>
            <ac:spMk id="2" creationId="{29262E19-ECE1-5069-A5CA-AEED832BB9D1}"/>
          </ac:spMkLst>
        </pc:spChg>
        <pc:spChg chg="mod ord">
          <ac:chgData name="Mounika K" userId="0ec35281631fdd4f" providerId="LiveId" clId="{703B72B1-F419-49E4-87FF-3019E3D6A251}" dt="2023-08-06T15:21:01.953" v="744" actId="700"/>
          <ac:spMkLst>
            <pc:docMk/>
            <pc:sldMk cId="0" sldId="308"/>
            <ac:spMk id="4" creationId="{00000000-0000-0000-0000-000000000000}"/>
          </ac:spMkLst>
        </pc:spChg>
        <pc:picChg chg="mod ord">
          <ac:chgData name="Mounika K" userId="0ec35281631fdd4f" providerId="LiveId" clId="{703B72B1-F419-49E4-87FF-3019E3D6A251}" dt="2023-08-06T15:21:01.953" v="744" actId="700"/>
          <ac:picMkLst>
            <pc:docMk/>
            <pc:sldMk cId="0" sldId="308"/>
            <ac:picMk id="16" creationId="{7B2B400A-5DD8-93A5-D2C9-01C00110F939}"/>
          </ac:picMkLst>
        </pc:picChg>
        <pc:picChg chg="mod ord">
          <ac:chgData name="Mounika K" userId="0ec35281631fdd4f" providerId="LiveId" clId="{703B72B1-F419-49E4-87FF-3019E3D6A251}" dt="2023-08-06T15:21:01.953" v="744" actId="700"/>
          <ac:picMkLst>
            <pc:docMk/>
            <pc:sldMk cId="0" sldId="308"/>
            <ac:picMk id="18" creationId="{BAA9DF25-54F2-DD9D-0694-B6005574805B}"/>
          </ac:picMkLst>
        </pc:picChg>
      </pc:sldChg>
      <pc:sldChg chg="addSp delSp modSp add del mod chgLayout">
        <pc:chgData name="Mounika K" userId="0ec35281631fdd4f" providerId="LiveId" clId="{703B72B1-F419-49E4-87FF-3019E3D6A251}" dt="2023-08-06T15:47:50.530" v="1824" actId="2696"/>
        <pc:sldMkLst>
          <pc:docMk/>
          <pc:sldMk cId="0" sldId="331"/>
        </pc:sldMkLst>
        <pc:spChg chg="add del mod ord">
          <ac:chgData name="Mounika K" userId="0ec35281631fdd4f" providerId="LiveId" clId="{703B72B1-F419-49E4-87FF-3019E3D6A251}" dt="2023-08-06T15:21:01.953" v="744" actId="700"/>
          <ac:spMkLst>
            <pc:docMk/>
            <pc:sldMk cId="0" sldId="331"/>
            <ac:spMk id="2" creationId="{672E0BE6-A1B2-EB61-1A88-C4CF0199B1B0}"/>
          </ac:spMkLst>
        </pc:spChg>
        <pc:spChg chg="add del mod ord">
          <ac:chgData name="Mounika K" userId="0ec35281631fdd4f" providerId="LiveId" clId="{703B72B1-F419-49E4-87FF-3019E3D6A251}" dt="2023-08-06T15:21:01.953" v="744" actId="700"/>
          <ac:spMkLst>
            <pc:docMk/>
            <pc:sldMk cId="0" sldId="331"/>
            <ac:spMk id="3" creationId="{8FB1AAD2-59FA-AF4B-9939-449624F3F715}"/>
          </ac:spMkLst>
        </pc:spChg>
        <pc:spChg chg="add del">
          <ac:chgData name="Mounika K" userId="0ec35281631fdd4f" providerId="LiveId" clId="{703B72B1-F419-49E4-87FF-3019E3D6A251}" dt="2023-08-06T15:21:01.953" v="744" actId="700"/>
          <ac:spMkLst>
            <pc:docMk/>
            <pc:sldMk cId="0" sldId="331"/>
            <ac:spMk id="17" creationId="{7A86D284-31B5-AFF7-38B4-C6C372894B52}"/>
          </ac:spMkLst>
        </pc:spChg>
        <pc:spChg chg="mod ord">
          <ac:chgData name="Mounika K" userId="0ec35281631fdd4f" providerId="LiveId" clId="{703B72B1-F419-49E4-87FF-3019E3D6A251}" dt="2023-08-06T15:21:01.953" v="744" actId="700"/>
          <ac:spMkLst>
            <pc:docMk/>
            <pc:sldMk cId="0" sldId="331"/>
            <ac:spMk id="21" creationId="{7AA8720D-12E0-D419-D4F1-B10508F82781}"/>
          </ac:spMkLst>
        </pc:spChg>
        <pc:picChg chg="mod">
          <ac:chgData name="Mounika K" userId="0ec35281631fdd4f" providerId="LiveId" clId="{703B72B1-F419-49E4-87FF-3019E3D6A251}" dt="2023-08-06T05:21:39.403" v="573" actId="14100"/>
          <ac:picMkLst>
            <pc:docMk/>
            <pc:sldMk cId="0" sldId="331"/>
            <ac:picMk id="18" creationId="{425A8C19-09FC-8D46-F06C-EBC8A3080B5D}"/>
          </ac:picMkLst>
        </pc:picChg>
        <pc:picChg chg="mod ord">
          <ac:chgData name="Mounika K" userId="0ec35281631fdd4f" providerId="LiveId" clId="{703B72B1-F419-49E4-87FF-3019E3D6A251}" dt="2023-08-06T15:21:01.953" v="744" actId="700"/>
          <ac:picMkLst>
            <pc:docMk/>
            <pc:sldMk cId="0" sldId="331"/>
            <ac:picMk id="20" creationId="{38F7602C-7186-2083-E35A-7164C3A31A18}"/>
          </ac:picMkLst>
        </pc:picChg>
      </pc:sldChg>
      <pc:sldChg chg="addSp delSp modSp add del mod chgLayout">
        <pc:chgData name="Mounika K" userId="0ec35281631fdd4f" providerId="LiveId" clId="{703B72B1-F419-49E4-87FF-3019E3D6A251}" dt="2023-08-06T15:49:33.199" v="1874" actId="2696"/>
        <pc:sldMkLst>
          <pc:docMk/>
          <pc:sldMk cId="0" sldId="334"/>
        </pc:sldMkLst>
        <pc:spChg chg="mod ord">
          <ac:chgData name="Mounika K" userId="0ec35281631fdd4f" providerId="LiveId" clId="{703B72B1-F419-49E4-87FF-3019E3D6A251}" dt="2023-08-06T15:21:01.953" v="744" actId="700"/>
          <ac:spMkLst>
            <pc:docMk/>
            <pc:sldMk cId="0" sldId="334"/>
            <ac:spMk id="2" creationId="{00000000-0000-0000-0000-000000000000}"/>
          </ac:spMkLst>
        </pc:spChg>
        <pc:spChg chg="add del mod ord">
          <ac:chgData name="Mounika K" userId="0ec35281631fdd4f" providerId="LiveId" clId="{703B72B1-F419-49E4-87FF-3019E3D6A251}" dt="2023-08-06T15:21:01.953" v="744" actId="700"/>
          <ac:spMkLst>
            <pc:docMk/>
            <pc:sldMk cId="0" sldId="334"/>
            <ac:spMk id="3" creationId="{F205E5A9-7470-9AFD-4F8A-3A0D40187783}"/>
          </ac:spMkLst>
        </pc:spChg>
        <pc:picChg chg="mod ord">
          <ac:chgData name="Mounika K" userId="0ec35281631fdd4f" providerId="LiveId" clId="{703B72B1-F419-49E4-87FF-3019E3D6A251}" dt="2023-08-06T15:21:01.953" v="744" actId="700"/>
          <ac:picMkLst>
            <pc:docMk/>
            <pc:sldMk cId="0" sldId="334"/>
            <ac:picMk id="12" creationId="{189D72A9-174B-C140-B1D1-23FC750FA3EE}"/>
          </ac:picMkLst>
        </pc:picChg>
        <pc:picChg chg="mod ord">
          <ac:chgData name="Mounika K" userId="0ec35281631fdd4f" providerId="LiveId" clId="{703B72B1-F419-49E4-87FF-3019E3D6A251}" dt="2023-08-06T15:21:01.953" v="744" actId="700"/>
          <ac:picMkLst>
            <pc:docMk/>
            <pc:sldMk cId="0" sldId="334"/>
            <ac:picMk id="16" creationId="{C8C30CF4-8824-F3AC-38C3-DE1F724F658F}"/>
          </ac:picMkLst>
        </pc:picChg>
      </pc:sldChg>
      <pc:sldChg chg="addSp delSp modSp add del mod chgLayout">
        <pc:chgData name="Mounika K" userId="0ec35281631fdd4f" providerId="LiveId" clId="{703B72B1-F419-49E4-87FF-3019E3D6A251}" dt="2023-08-06T15:44:17.261" v="1726" actId="2696"/>
        <pc:sldMkLst>
          <pc:docMk/>
          <pc:sldMk cId="3682851084" sldId="360"/>
        </pc:sldMkLst>
        <pc:spChg chg="mod ord">
          <ac:chgData name="Mounika K" userId="0ec35281631fdd4f" providerId="LiveId" clId="{703B72B1-F419-49E4-87FF-3019E3D6A251}" dt="2023-08-06T15:21:01.953" v="744" actId="700"/>
          <ac:spMkLst>
            <pc:docMk/>
            <pc:sldMk cId="3682851084" sldId="360"/>
            <ac:spMk id="2" creationId="{A97EF275-22B5-B349-DA23-0250A9A70527}"/>
          </ac:spMkLst>
        </pc:spChg>
        <pc:spChg chg="add del mod ord">
          <ac:chgData name="Mounika K" userId="0ec35281631fdd4f" providerId="LiveId" clId="{703B72B1-F419-49E4-87FF-3019E3D6A251}" dt="2023-08-06T15:21:01.953" v="744" actId="700"/>
          <ac:spMkLst>
            <pc:docMk/>
            <pc:sldMk cId="3682851084" sldId="360"/>
            <ac:spMk id="3" creationId="{2AA18B2D-3C82-DD2B-8E3A-02D1FB980850}"/>
          </ac:spMkLst>
        </pc:spChg>
        <pc:picChg chg="mod ord">
          <ac:chgData name="Mounika K" userId="0ec35281631fdd4f" providerId="LiveId" clId="{703B72B1-F419-49E4-87FF-3019E3D6A251}" dt="2023-08-06T15:21:01.953" v="744" actId="700"/>
          <ac:picMkLst>
            <pc:docMk/>
            <pc:sldMk cId="3682851084" sldId="360"/>
            <ac:picMk id="9" creationId="{17D92052-AC0F-A5CF-389A-89326C569E99}"/>
          </ac:picMkLst>
        </pc:picChg>
        <pc:picChg chg="mod ord">
          <ac:chgData name="Mounika K" userId="0ec35281631fdd4f" providerId="LiveId" clId="{703B72B1-F419-49E4-87FF-3019E3D6A251}" dt="2023-08-06T15:21:01.953" v="744" actId="700"/>
          <ac:picMkLst>
            <pc:docMk/>
            <pc:sldMk cId="3682851084" sldId="360"/>
            <ac:picMk id="11" creationId="{27F00C6F-B2C9-7BBA-F7FE-6D5EE50B44B4}"/>
          </ac:picMkLst>
        </pc:picChg>
      </pc:sldChg>
      <pc:sldChg chg="addSp delSp modSp add del mod chgLayout">
        <pc:chgData name="Mounika K" userId="0ec35281631fdd4f" providerId="LiveId" clId="{703B72B1-F419-49E4-87FF-3019E3D6A251}" dt="2023-08-06T15:44:19.963" v="1727" actId="2696"/>
        <pc:sldMkLst>
          <pc:docMk/>
          <pc:sldMk cId="3435437275" sldId="361"/>
        </pc:sldMkLst>
        <pc:spChg chg="mod ord">
          <ac:chgData name="Mounika K" userId="0ec35281631fdd4f" providerId="LiveId" clId="{703B72B1-F419-49E4-87FF-3019E3D6A251}" dt="2023-08-06T15:21:01.953" v="744" actId="700"/>
          <ac:spMkLst>
            <pc:docMk/>
            <pc:sldMk cId="3435437275" sldId="361"/>
            <ac:spMk id="2" creationId="{2556CCEA-BDA6-D987-A390-E155DF89526F}"/>
          </ac:spMkLst>
        </pc:spChg>
        <pc:spChg chg="add del mod ord">
          <ac:chgData name="Mounika K" userId="0ec35281631fdd4f" providerId="LiveId" clId="{703B72B1-F419-49E4-87FF-3019E3D6A251}" dt="2023-08-06T15:21:01.953" v="744" actId="700"/>
          <ac:spMkLst>
            <pc:docMk/>
            <pc:sldMk cId="3435437275" sldId="361"/>
            <ac:spMk id="3" creationId="{C756D32F-4717-27D2-F5C7-F62BAF929ACB}"/>
          </ac:spMkLst>
        </pc:spChg>
        <pc:picChg chg="mod ord">
          <ac:chgData name="Mounika K" userId="0ec35281631fdd4f" providerId="LiveId" clId="{703B72B1-F419-49E4-87FF-3019E3D6A251}" dt="2023-08-06T15:21:01.953" v="744" actId="700"/>
          <ac:picMkLst>
            <pc:docMk/>
            <pc:sldMk cId="3435437275" sldId="361"/>
            <ac:picMk id="7" creationId="{00B19327-3C90-4D83-357D-56EAB4C3AC64}"/>
          </ac:picMkLst>
        </pc:picChg>
        <pc:picChg chg="mod ord">
          <ac:chgData name="Mounika K" userId="0ec35281631fdd4f" providerId="LiveId" clId="{703B72B1-F419-49E4-87FF-3019E3D6A251}" dt="2023-08-06T15:21:01.953" v="744" actId="700"/>
          <ac:picMkLst>
            <pc:docMk/>
            <pc:sldMk cId="3435437275" sldId="361"/>
            <ac:picMk id="9" creationId="{A1487AE5-DCCB-8D64-B237-CF3BE82ECE55}"/>
          </ac:picMkLst>
        </pc:picChg>
      </pc:sldChg>
      <pc:sldChg chg="addSp delSp modSp add del mod chgLayout">
        <pc:chgData name="Mounika K" userId="0ec35281631fdd4f" providerId="LiveId" clId="{703B72B1-F419-49E4-87FF-3019E3D6A251}" dt="2023-08-06T15:44:26.538" v="1729" actId="2696"/>
        <pc:sldMkLst>
          <pc:docMk/>
          <pc:sldMk cId="2853105192" sldId="362"/>
        </pc:sldMkLst>
        <pc:spChg chg="mod ord">
          <ac:chgData name="Mounika K" userId="0ec35281631fdd4f" providerId="LiveId" clId="{703B72B1-F419-49E4-87FF-3019E3D6A251}" dt="2023-08-06T15:21:01.953" v="744" actId="700"/>
          <ac:spMkLst>
            <pc:docMk/>
            <pc:sldMk cId="2853105192" sldId="362"/>
            <ac:spMk id="2" creationId="{B21532EE-C5C0-12BA-1402-BF13397EE497}"/>
          </ac:spMkLst>
        </pc:spChg>
        <pc:spChg chg="add del mod ord">
          <ac:chgData name="Mounika K" userId="0ec35281631fdd4f" providerId="LiveId" clId="{703B72B1-F419-49E4-87FF-3019E3D6A251}" dt="2023-08-06T15:21:01.953" v="744" actId="700"/>
          <ac:spMkLst>
            <pc:docMk/>
            <pc:sldMk cId="2853105192" sldId="362"/>
            <ac:spMk id="3" creationId="{31ED7CD3-6FA0-DA54-4B04-35ED1BFC48A8}"/>
          </ac:spMkLst>
        </pc:spChg>
        <pc:spChg chg="del mod">
          <ac:chgData name="Mounika K" userId="0ec35281631fdd4f" providerId="LiveId" clId="{703B72B1-F419-49E4-87FF-3019E3D6A251}" dt="2023-08-06T05:17:45.884" v="529" actId="478"/>
          <ac:spMkLst>
            <pc:docMk/>
            <pc:sldMk cId="2853105192" sldId="362"/>
            <ac:spMk id="3" creationId="{8669F16C-1BC1-FE5E-C95E-C08DB1B38461}"/>
          </ac:spMkLst>
        </pc:spChg>
        <pc:spChg chg="mod ord">
          <ac:chgData name="Mounika K" userId="0ec35281631fdd4f" providerId="LiveId" clId="{703B72B1-F419-49E4-87FF-3019E3D6A251}" dt="2023-08-06T15:21:01.953" v="744" actId="700"/>
          <ac:spMkLst>
            <pc:docMk/>
            <pc:sldMk cId="2853105192" sldId="362"/>
            <ac:spMk id="4" creationId="{FC192A82-1DC0-D5EC-64F4-7668200264CD}"/>
          </ac:spMkLst>
        </pc:spChg>
        <pc:picChg chg="mod ord">
          <ac:chgData name="Mounika K" userId="0ec35281631fdd4f" providerId="LiveId" clId="{703B72B1-F419-49E4-87FF-3019E3D6A251}" dt="2023-08-06T15:21:01.953" v="744" actId="700"/>
          <ac:picMkLst>
            <pc:docMk/>
            <pc:sldMk cId="2853105192" sldId="362"/>
            <ac:picMk id="7" creationId="{822617F7-6D85-FFBB-AA0A-79B15D319F46}"/>
          </ac:picMkLst>
        </pc:picChg>
      </pc:sldChg>
      <pc:sldChg chg="addSp delSp modSp add del mod chgLayout">
        <pc:chgData name="Mounika K" userId="0ec35281631fdd4f" providerId="LiveId" clId="{703B72B1-F419-49E4-87FF-3019E3D6A251}" dt="2023-08-06T15:44:34.130" v="1731" actId="2696"/>
        <pc:sldMkLst>
          <pc:docMk/>
          <pc:sldMk cId="672501998" sldId="363"/>
        </pc:sldMkLst>
        <pc:spChg chg="mod ord">
          <ac:chgData name="Mounika K" userId="0ec35281631fdd4f" providerId="LiveId" clId="{703B72B1-F419-49E4-87FF-3019E3D6A251}" dt="2023-08-06T15:41:29.111" v="1650" actId="1076"/>
          <ac:spMkLst>
            <pc:docMk/>
            <pc:sldMk cId="672501998" sldId="363"/>
            <ac:spMk id="2" creationId="{8557E29D-8BAF-5CFC-E438-BD0CCE108B8B}"/>
          </ac:spMkLst>
        </pc:spChg>
        <pc:spChg chg="add del mod ord">
          <ac:chgData name="Mounika K" userId="0ec35281631fdd4f" providerId="LiveId" clId="{703B72B1-F419-49E4-87FF-3019E3D6A251}" dt="2023-08-06T15:21:01.953" v="744" actId="700"/>
          <ac:spMkLst>
            <pc:docMk/>
            <pc:sldMk cId="672501998" sldId="363"/>
            <ac:spMk id="3" creationId="{14F011DA-41C6-AB08-EB18-EE28BC1117ED}"/>
          </ac:spMkLst>
        </pc:spChg>
        <pc:picChg chg="mod ord">
          <ac:chgData name="Mounika K" userId="0ec35281631fdd4f" providerId="LiveId" clId="{703B72B1-F419-49E4-87FF-3019E3D6A251}" dt="2023-08-06T15:21:01.953" v="744" actId="700"/>
          <ac:picMkLst>
            <pc:docMk/>
            <pc:sldMk cId="672501998" sldId="363"/>
            <ac:picMk id="7" creationId="{646E9D88-C45C-576C-287C-0269CB9AE1D1}"/>
          </ac:picMkLst>
        </pc:picChg>
        <pc:picChg chg="mod ord">
          <ac:chgData name="Mounika K" userId="0ec35281631fdd4f" providerId="LiveId" clId="{703B72B1-F419-49E4-87FF-3019E3D6A251}" dt="2023-08-06T15:21:01.953" v="744" actId="700"/>
          <ac:picMkLst>
            <pc:docMk/>
            <pc:sldMk cId="672501998" sldId="363"/>
            <ac:picMk id="9" creationId="{F8DBE4E4-0398-153B-86F0-21C61AF6E70E}"/>
          </ac:picMkLst>
        </pc:picChg>
      </pc:sldChg>
      <pc:sldChg chg="addSp delSp modSp add del mod chgLayout">
        <pc:chgData name="Mounika K" userId="0ec35281631fdd4f" providerId="LiveId" clId="{703B72B1-F419-49E4-87FF-3019E3D6A251}" dt="2023-08-06T15:50:57.639" v="1920" actId="2696"/>
        <pc:sldMkLst>
          <pc:docMk/>
          <pc:sldMk cId="3186924905" sldId="364"/>
        </pc:sldMkLst>
        <pc:spChg chg="mod ord">
          <ac:chgData name="Mounika K" userId="0ec35281631fdd4f" providerId="LiveId" clId="{703B72B1-F419-49E4-87FF-3019E3D6A251}" dt="2023-08-06T15:49:36.735" v="1875" actId="1076"/>
          <ac:spMkLst>
            <pc:docMk/>
            <pc:sldMk cId="3186924905" sldId="364"/>
            <ac:spMk id="2" creationId="{F1153310-580A-84F7-954B-FC4D14FF515F}"/>
          </ac:spMkLst>
        </pc:spChg>
        <pc:spChg chg="add del mod ord">
          <ac:chgData name="Mounika K" userId="0ec35281631fdd4f" providerId="LiveId" clId="{703B72B1-F419-49E4-87FF-3019E3D6A251}" dt="2023-08-06T15:21:01.953" v="744" actId="700"/>
          <ac:spMkLst>
            <pc:docMk/>
            <pc:sldMk cId="3186924905" sldId="364"/>
            <ac:spMk id="3" creationId="{FCE19A42-8979-BAEC-4690-0CC2139C56F9}"/>
          </ac:spMkLst>
        </pc:spChg>
        <pc:picChg chg="mod ord">
          <ac:chgData name="Mounika K" userId="0ec35281631fdd4f" providerId="LiveId" clId="{703B72B1-F419-49E4-87FF-3019E3D6A251}" dt="2023-08-06T15:21:01.953" v="744" actId="700"/>
          <ac:picMkLst>
            <pc:docMk/>
            <pc:sldMk cId="3186924905" sldId="364"/>
            <ac:picMk id="7" creationId="{D02200E3-77F0-2530-FE39-E3502C76EC06}"/>
          </ac:picMkLst>
        </pc:picChg>
        <pc:picChg chg="mod ord">
          <ac:chgData name="Mounika K" userId="0ec35281631fdd4f" providerId="LiveId" clId="{703B72B1-F419-49E4-87FF-3019E3D6A251}" dt="2023-08-06T15:21:01.953" v="744" actId="700"/>
          <ac:picMkLst>
            <pc:docMk/>
            <pc:sldMk cId="3186924905" sldId="364"/>
            <ac:picMk id="9" creationId="{FE3B630C-94C1-C732-CFB3-3B83D1AED5D8}"/>
          </ac:picMkLst>
        </pc:picChg>
      </pc:sldChg>
      <pc:sldChg chg="addSp delSp modSp add del mod chgLayout">
        <pc:chgData name="Mounika K" userId="0ec35281631fdd4f" providerId="LiveId" clId="{703B72B1-F419-49E4-87FF-3019E3D6A251}" dt="2023-08-06T15:51:58.376" v="1959" actId="2696"/>
        <pc:sldMkLst>
          <pc:docMk/>
          <pc:sldMk cId="1647240083" sldId="365"/>
        </pc:sldMkLst>
        <pc:spChg chg="mod ord">
          <ac:chgData name="Mounika K" userId="0ec35281631fdd4f" providerId="LiveId" clId="{703B72B1-F419-49E4-87FF-3019E3D6A251}" dt="2023-08-06T15:21:01.953" v="744" actId="700"/>
          <ac:spMkLst>
            <pc:docMk/>
            <pc:sldMk cId="1647240083" sldId="365"/>
            <ac:spMk id="2" creationId="{D71AE842-1639-BF12-6AF5-179F4B209E4E}"/>
          </ac:spMkLst>
        </pc:spChg>
        <pc:spChg chg="add del mod ord">
          <ac:chgData name="Mounika K" userId="0ec35281631fdd4f" providerId="LiveId" clId="{703B72B1-F419-49E4-87FF-3019E3D6A251}" dt="2023-08-06T15:21:01.953" v="744" actId="700"/>
          <ac:spMkLst>
            <pc:docMk/>
            <pc:sldMk cId="1647240083" sldId="365"/>
            <ac:spMk id="3" creationId="{1BD17A4C-7F17-A25C-AD46-5F3FABEE5A9C}"/>
          </ac:spMkLst>
        </pc:spChg>
        <pc:spChg chg="add del">
          <ac:chgData name="Mounika K" userId="0ec35281631fdd4f" providerId="LiveId" clId="{703B72B1-F419-49E4-87FF-3019E3D6A251}" dt="2023-08-06T15:51:36.025" v="1956" actId="22"/>
          <ac:spMkLst>
            <pc:docMk/>
            <pc:sldMk cId="1647240083" sldId="365"/>
            <ac:spMk id="5" creationId="{44E8548E-9255-08E6-975C-1D32B5769AA5}"/>
          </ac:spMkLst>
        </pc:spChg>
        <pc:picChg chg="mod ord">
          <ac:chgData name="Mounika K" userId="0ec35281631fdd4f" providerId="LiveId" clId="{703B72B1-F419-49E4-87FF-3019E3D6A251}" dt="2023-08-06T15:21:01.953" v="744" actId="700"/>
          <ac:picMkLst>
            <pc:docMk/>
            <pc:sldMk cId="1647240083" sldId="365"/>
            <ac:picMk id="7" creationId="{7AEDE1F8-49D2-B547-7046-0749B59FF6CC}"/>
          </ac:picMkLst>
        </pc:picChg>
        <pc:picChg chg="mod ord">
          <ac:chgData name="Mounika K" userId="0ec35281631fdd4f" providerId="LiveId" clId="{703B72B1-F419-49E4-87FF-3019E3D6A251}" dt="2023-08-06T15:21:01.953" v="744" actId="700"/>
          <ac:picMkLst>
            <pc:docMk/>
            <pc:sldMk cId="1647240083" sldId="365"/>
            <ac:picMk id="9" creationId="{87214016-CA9C-497B-3C69-E5FB602E04E1}"/>
          </ac:picMkLst>
        </pc:picChg>
      </pc:sldChg>
      <pc:sldChg chg="addSp delSp modSp add del mod chgLayout">
        <pc:chgData name="Mounika K" userId="0ec35281631fdd4f" providerId="LiveId" clId="{703B72B1-F419-49E4-87FF-3019E3D6A251}" dt="2023-08-06T15:44:08.369" v="1723" actId="2696"/>
        <pc:sldMkLst>
          <pc:docMk/>
          <pc:sldMk cId="415428566" sldId="366"/>
        </pc:sldMkLst>
        <pc:spChg chg="mod ord">
          <ac:chgData name="Mounika K" userId="0ec35281631fdd4f" providerId="LiveId" clId="{703B72B1-F419-49E4-87FF-3019E3D6A251}" dt="2023-08-06T15:21:01.953" v="744" actId="700"/>
          <ac:spMkLst>
            <pc:docMk/>
            <pc:sldMk cId="415428566" sldId="366"/>
            <ac:spMk id="2" creationId="{2C0C0173-36D4-C0A2-FF67-2964B1D12D7B}"/>
          </ac:spMkLst>
        </pc:spChg>
        <pc:spChg chg="add del mod ord">
          <ac:chgData name="Mounika K" userId="0ec35281631fdd4f" providerId="LiveId" clId="{703B72B1-F419-49E4-87FF-3019E3D6A251}" dt="2023-08-06T15:21:01.953" v="744" actId="700"/>
          <ac:spMkLst>
            <pc:docMk/>
            <pc:sldMk cId="415428566" sldId="366"/>
            <ac:spMk id="3" creationId="{62B98070-656E-4124-C3AA-0B231B1FDC30}"/>
          </ac:spMkLst>
        </pc:spChg>
        <pc:picChg chg="mod ord">
          <ac:chgData name="Mounika K" userId="0ec35281631fdd4f" providerId="LiveId" clId="{703B72B1-F419-49E4-87FF-3019E3D6A251}" dt="2023-08-06T15:21:01.953" v="744" actId="700"/>
          <ac:picMkLst>
            <pc:docMk/>
            <pc:sldMk cId="415428566" sldId="366"/>
            <ac:picMk id="7" creationId="{9AA88654-E2A6-8274-FB68-F96EF52B7C5D}"/>
          </ac:picMkLst>
        </pc:picChg>
        <pc:picChg chg="mod ord">
          <ac:chgData name="Mounika K" userId="0ec35281631fdd4f" providerId="LiveId" clId="{703B72B1-F419-49E4-87FF-3019E3D6A251}" dt="2023-08-06T15:21:01.953" v="744" actId="700"/>
          <ac:picMkLst>
            <pc:docMk/>
            <pc:sldMk cId="415428566" sldId="366"/>
            <ac:picMk id="9" creationId="{E133A3E2-7EA9-FA50-ECA2-B5ED3C45FF6B}"/>
          </ac:picMkLst>
        </pc:picChg>
      </pc:sldChg>
      <pc:sldChg chg="addSp delSp modSp new add del mod chgLayout">
        <pc:chgData name="Mounika K" userId="0ec35281631fdd4f" providerId="LiveId" clId="{703B72B1-F419-49E4-87FF-3019E3D6A251}" dt="2023-08-06T15:52:10.882" v="1960" actId="2696"/>
        <pc:sldMkLst>
          <pc:docMk/>
          <pc:sldMk cId="708824723" sldId="367"/>
        </pc:sldMkLst>
        <pc:spChg chg="mod ord">
          <ac:chgData name="Mounika K" userId="0ec35281631fdd4f" providerId="LiveId" clId="{703B72B1-F419-49E4-87FF-3019E3D6A251}" dt="2023-08-06T15:21:01.953" v="744" actId="700"/>
          <ac:spMkLst>
            <pc:docMk/>
            <pc:sldMk cId="708824723" sldId="367"/>
            <ac:spMk id="2" creationId="{AF0B94D3-62B9-726D-2EA1-63198BF60DB0}"/>
          </ac:spMkLst>
        </pc:spChg>
        <pc:spChg chg="add del mod ord">
          <ac:chgData name="Mounika K" userId="0ec35281631fdd4f" providerId="LiveId" clId="{703B72B1-F419-49E4-87FF-3019E3D6A251}" dt="2023-08-06T15:21:01.953" v="744" actId="700"/>
          <ac:spMkLst>
            <pc:docMk/>
            <pc:sldMk cId="708824723" sldId="367"/>
            <ac:spMk id="3" creationId="{186BACDA-37AC-2EE1-0188-EE9CF8671E75}"/>
          </ac:spMkLst>
        </pc:spChg>
        <pc:spChg chg="del mod">
          <ac:chgData name="Mounika K" userId="0ec35281631fdd4f" providerId="LiveId" clId="{703B72B1-F419-49E4-87FF-3019E3D6A251}" dt="2023-08-06T05:27:36.548" v="624" actId="478"/>
          <ac:spMkLst>
            <pc:docMk/>
            <pc:sldMk cId="708824723" sldId="367"/>
            <ac:spMk id="3" creationId="{412DEEC0-7D97-ED62-E324-7BFE18416E88}"/>
          </ac:spMkLst>
        </pc:spChg>
        <pc:spChg chg="del">
          <ac:chgData name="Mounika K" userId="0ec35281631fdd4f" providerId="LiveId" clId="{703B72B1-F419-49E4-87FF-3019E3D6A251}" dt="2023-08-06T05:27:06.780" v="617"/>
          <ac:spMkLst>
            <pc:docMk/>
            <pc:sldMk cId="708824723" sldId="367"/>
            <ac:spMk id="4" creationId="{C3E45855-4B8D-99DF-BCD5-7ECAD679D875}"/>
          </ac:spMkLst>
        </pc:spChg>
        <pc:spChg chg="del">
          <ac:chgData name="Mounika K" userId="0ec35281631fdd4f" providerId="LiveId" clId="{703B72B1-F419-49E4-87FF-3019E3D6A251}" dt="2023-08-06T05:28:18.250" v="625"/>
          <ac:spMkLst>
            <pc:docMk/>
            <pc:sldMk cId="708824723" sldId="367"/>
            <ac:spMk id="5" creationId="{8A076219-18C5-3EB0-B4F3-F314834A5269}"/>
          </ac:spMkLst>
        </pc:spChg>
        <pc:picChg chg="add del mod">
          <ac:chgData name="Mounika K" userId="0ec35281631fdd4f" providerId="LiveId" clId="{703B72B1-F419-49E4-87FF-3019E3D6A251}" dt="2023-08-06T05:26:54.416" v="616"/>
          <ac:picMkLst>
            <pc:docMk/>
            <pc:sldMk cId="708824723" sldId="367"/>
            <ac:picMk id="6" creationId="{1B3626CF-841D-9671-615F-95DECC6F2ECC}"/>
          </ac:picMkLst>
        </pc:picChg>
        <pc:picChg chg="add mod ord">
          <ac:chgData name="Mounika K" userId="0ec35281631fdd4f" providerId="LiveId" clId="{703B72B1-F419-49E4-87FF-3019E3D6A251}" dt="2023-08-06T15:21:01.953" v="744" actId="700"/>
          <ac:picMkLst>
            <pc:docMk/>
            <pc:sldMk cId="708824723" sldId="367"/>
            <ac:picMk id="7" creationId="{0C3AF0B2-20E1-0AD3-364D-D2B7EF3E597C}"/>
          </ac:picMkLst>
        </pc:picChg>
        <pc:picChg chg="add mod ord">
          <ac:chgData name="Mounika K" userId="0ec35281631fdd4f" providerId="LiveId" clId="{703B72B1-F419-49E4-87FF-3019E3D6A251}" dt="2023-08-06T15:21:01.953" v="744" actId="700"/>
          <ac:picMkLst>
            <pc:docMk/>
            <pc:sldMk cId="708824723" sldId="367"/>
            <ac:picMk id="8" creationId="{61E55CF3-0BA6-C5EF-ED8F-4EC90D08B174}"/>
          </ac:picMkLst>
        </pc:picChg>
      </pc:sldChg>
      <pc:sldChg chg="addSp delSp modSp new del mod chgLayout">
        <pc:chgData name="Mounika K" userId="0ec35281631fdd4f" providerId="LiveId" clId="{703B72B1-F419-49E4-87FF-3019E3D6A251}" dt="2023-08-06T15:53:14.913" v="1994" actId="2696"/>
        <pc:sldMkLst>
          <pc:docMk/>
          <pc:sldMk cId="785488029" sldId="368"/>
        </pc:sldMkLst>
        <pc:spChg chg="mod ord">
          <ac:chgData name="Mounika K" userId="0ec35281631fdd4f" providerId="LiveId" clId="{703B72B1-F419-49E4-87FF-3019E3D6A251}" dt="2023-08-06T15:21:01.953" v="744" actId="700"/>
          <ac:spMkLst>
            <pc:docMk/>
            <pc:sldMk cId="785488029" sldId="368"/>
            <ac:spMk id="2" creationId="{8764C9BA-049C-3CC2-9280-73950AE57971}"/>
          </ac:spMkLst>
        </pc:spChg>
        <pc:spChg chg="add del mod ord">
          <ac:chgData name="Mounika K" userId="0ec35281631fdd4f" providerId="LiveId" clId="{703B72B1-F419-49E4-87FF-3019E3D6A251}" dt="2023-08-06T15:21:01.953" v="744" actId="700"/>
          <ac:spMkLst>
            <pc:docMk/>
            <pc:sldMk cId="785488029" sldId="368"/>
            <ac:spMk id="3" creationId="{4988CE64-DE77-CE8D-034C-89945EAD7E42}"/>
          </ac:spMkLst>
        </pc:spChg>
        <pc:spChg chg="del mod">
          <ac:chgData name="Mounika K" userId="0ec35281631fdd4f" providerId="LiveId" clId="{703B72B1-F419-49E4-87FF-3019E3D6A251}" dt="2023-08-06T05:29:39.998" v="644" actId="478"/>
          <ac:spMkLst>
            <pc:docMk/>
            <pc:sldMk cId="785488029" sldId="368"/>
            <ac:spMk id="3" creationId="{F05B476D-6BDD-3876-D248-DD95244690A7}"/>
          </ac:spMkLst>
        </pc:spChg>
        <pc:spChg chg="del">
          <ac:chgData name="Mounika K" userId="0ec35281631fdd4f" providerId="LiveId" clId="{703B72B1-F419-49E4-87FF-3019E3D6A251}" dt="2023-08-06T05:29:08.653" v="629"/>
          <ac:spMkLst>
            <pc:docMk/>
            <pc:sldMk cId="785488029" sldId="368"/>
            <ac:spMk id="4" creationId="{7B650787-66F7-F5DA-71AC-8F434A85945E}"/>
          </ac:spMkLst>
        </pc:spChg>
        <pc:spChg chg="del">
          <ac:chgData name="Mounika K" userId="0ec35281631fdd4f" providerId="LiveId" clId="{703B72B1-F419-49E4-87FF-3019E3D6A251}" dt="2023-08-06T05:33:55.904" v="650" actId="22"/>
          <ac:spMkLst>
            <pc:docMk/>
            <pc:sldMk cId="785488029" sldId="368"/>
            <ac:spMk id="5" creationId="{C6A7B683-CC76-A737-2A87-40176DBF7B3C}"/>
          </ac:spMkLst>
        </pc:spChg>
        <pc:spChg chg="add del">
          <ac:chgData name="Mounika K" userId="0ec35281631fdd4f" providerId="LiveId" clId="{703B72B1-F419-49E4-87FF-3019E3D6A251}" dt="2023-08-06T05:34:45.302" v="655" actId="22"/>
          <ac:spMkLst>
            <pc:docMk/>
            <pc:sldMk cId="785488029" sldId="368"/>
            <ac:spMk id="12" creationId="{270BB921-1980-6536-E52C-CD3790852E49}"/>
          </ac:spMkLst>
        </pc:spChg>
        <pc:picChg chg="add mod ord">
          <ac:chgData name="Mounika K" userId="0ec35281631fdd4f" providerId="LiveId" clId="{703B72B1-F419-49E4-87FF-3019E3D6A251}" dt="2023-08-06T15:21:01.953" v="744" actId="700"/>
          <ac:picMkLst>
            <pc:docMk/>
            <pc:sldMk cId="785488029" sldId="368"/>
            <ac:picMk id="6" creationId="{D6E09E9A-4158-3D70-4F0D-5A17144F7BE5}"/>
          </ac:picMkLst>
        </pc:picChg>
        <pc:picChg chg="add del mod">
          <ac:chgData name="Mounika K" userId="0ec35281631fdd4f" providerId="LiveId" clId="{703B72B1-F419-49E4-87FF-3019E3D6A251}" dt="2023-08-06T05:33:53.640" v="649" actId="478"/>
          <ac:picMkLst>
            <pc:docMk/>
            <pc:sldMk cId="785488029" sldId="368"/>
            <ac:picMk id="8" creationId="{2C19C1C8-BAF7-8ABA-48B1-F96C6C622A5E}"/>
          </ac:picMkLst>
        </pc:picChg>
        <pc:picChg chg="add mod ord">
          <ac:chgData name="Mounika K" userId="0ec35281631fdd4f" providerId="LiveId" clId="{703B72B1-F419-49E4-87FF-3019E3D6A251}" dt="2023-08-06T15:21:01.953" v="744" actId="700"/>
          <ac:picMkLst>
            <pc:docMk/>
            <pc:sldMk cId="785488029" sldId="368"/>
            <ac:picMk id="10" creationId="{E6734F94-648D-9257-F792-01DE1C6E035D}"/>
          </ac:picMkLst>
        </pc:picChg>
      </pc:sldChg>
      <pc:sldChg chg="addSp delSp modSp new del mod chgLayout">
        <pc:chgData name="Mounika K" userId="0ec35281631fdd4f" providerId="LiveId" clId="{703B72B1-F419-49E4-87FF-3019E3D6A251}" dt="2023-08-06T15:54:29.828" v="2059" actId="2696"/>
        <pc:sldMkLst>
          <pc:docMk/>
          <pc:sldMk cId="1711695944" sldId="369"/>
        </pc:sldMkLst>
        <pc:spChg chg="mod ord">
          <ac:chgData name="Mounika K" userId="0ec35281631fdd4f" providerId="LiveId" clId="{703B72B1-F419-49E4-87FF-3019E3D6A251}" dt="2023-08-06T15:21:01.953" v="744" actId="700"/>
          <ac:spMkLst>
            <pc:docMk/>
            <pc:sldMk cId="1711695944" sldId="369"/>
            <ac:spMk id="2" creationId="{12D660A5-3A93-5206-90DE-B8C675A62283}"/>
          </ac:spMkLst>
        </pc:spChg>
        <pc:spChg chg="del mod">
          <ac:chgData name="Mounika K" userId="0ec35281631fdd4f" providerId="LiveId" clId="{703B72B1-F419-49E4-87FF-3019E3D6A251}" dt="2023-08-06T05:35:35.850" v="662" actId="478"/>
          <ac:spMkLst>
            <pc:docMk/>
            <pc:sldMk cId="1711695944" sldId="369"/>
            <ac:spMk id="3" creationId="{23AF1B76-1382-22B9-CC77-8FA0EDAC403D}"/>
          </ac:spMkLst>
        </pc:spChg>
        <pc:spChg chg="add del mod ord">
          <ac:chgData name="Mounika K" userId="0ec35281631fdd4f" providerId="LiveId" clId="{703B72B1-F419-49E4-87FF-3019E3D6A251}" dt="2023-08-06T15:21:01.953" v="744" actId="700"/>
          <ac:spMkLst>
            <pc:docMk/>
            <pc:sldMk cId="1711695944" sldId="369"/>
            <ac:spMk id="3" creationId="{7D85B345-1548-A645-0462-6ACCB4C3A57B}"/>
          </ac:spMkLst>
        </pc:spChg>
        <pc:spChg chg="del mod">
          <ac:chgData name="Mounika K" userId="0ec35281631fdd4f" providerId="LiveId" clId="{703B72B1-F419-49E4-87FF-3019E3D6A251}" dt="2023-08-06T05:36:03.128" v="664"/>
          <ac:spMkLst>
            <pc:docMk/>
            <pc:sldMk cId="1711695944" sldId="369"/>
            <ac:spMk id="4" creationId="{FC8F6C85-A8C2-8952-74E8-7F5C7434E129}"/>
          </ac:spMkLst>
        </pc:spChg>
        <pc:spChg chg="del">
          <ac:chgData name="Mounika K" userId="0ec35281631fdd4f" providerId="LiveId" clId="{703B72B1-F419-49E4-87FF-3019E3D6A251}" dt="2023-08-06T05:36:20.851" v="668"/>
          <ac:spMkLst>
            <pc:docMk/>
            <pc:sldMk cId="1711695944" sldId="369"/>
            <ac:spMk id="5" creationId="{38719511-CE6A-D409-571A-5A48DDA8BC79}"/>
          </ac:spMkLst>
        </pc:spChg>
        <pc:picChg chg="add mod ord">
          <ac:chgData name="Mounika K" userId="0ec35281631fdd4f" providerId="LiveId" clId="{703B72B1-F419-49E4-87FF-3019E3D6A251}" dt="2023-08-06T15:21:01.953" v="744" actId="700"/>
          <ac:picMkLst>
            <pc:docMk/>
            <pc:sldMk cId="1711695944" sldId="369"/>
            <ac:picMk id="6" creationId="{25459E60-B3E2-B62E-5BB6-6CFD36ECAE0D}"/>
          </ac:picMkLst>
        </pc:picChg>
        <pc:picChg chg="add mod ord">
          <ac:chgData name="Mounika K" userId="0ec35281631fdd4f" providerId="LiveId" clId="{703B72B1-F419-49E4-87FF-3019E3D6A251}" dt="2023-08-06T15:21:01.953" v="744" actId="700"/>
          <ac:picMkLst>
            <pc:docMk/>
            <pc:sldMk cId="1711695944" sldId="369"/>
            <ac:picMk id="7" creationId="{9E7849AC-5096-E827-3C22-735A0C3CC806}"/>
          </ac:picMkLst>
        </pc:picChg>
      </pc:sldChg>
      <pc:sldChg chg="addSp delSp modSp new del mod chgLayout">
        <pc:chgData name="Mounika K" userId="0ec35281631fdd4f" providerId="LiveId" clId="{703B72B1-F419-49E4-87FF-3019E3D6A251}" dt="2023-08-06T15:55:59.001" v="2120" actId="2696"/>
        <pc:sldMkLst>
          <pc:docMk/>
          <pc:sldMk cId="3192162653" sldId="370"/>
        </pc:sldMkLst>
        <pc:spChg chg="mod ord">
          <ac:chgData name="Mounika K" userId="0ec35281631fdd4f" providerId="LiveId" clId="{703B72B1-F419-49E4-87FF-3019E3D6A251}" dt="2023-08-06T15:21:01.953" v="744" actId="700"/>
          <ac:spMkLst>
            <pc:docMk/>
            <pc:sldMk cId="3192162653" sldId="370"/>
            <ac:spMk id="2" creationId="{516DBE80-B0C7-673F-4308-9848EB0AE646}"/>
          </ac:spMkLst>
        </pc:spChg>
        <pc:spChg chg="del mod">
          <ac:chgData name="Mounika K" userId="0ec35281631fdd4f" providerId="LiveId" clId="{703B72B1-F419-49E4-87FF-3019E3D6A251}" dt="2023-08-06T05:37:23.138" v="680" actId="478"/>
          <ac:spMkLst>
            <pc:docMk/>
            <pc:sldMk cId="3192162653" sldId="370"/>
            <ac:spMk id="3" creationId="{2AA3BF60-27CB-8EEE-916B-7FEEF462EBBA}"/>
          </ac:spMkLst>
        </pc:spChg>
        <pc:spChg chg="add del mod ord">
          <ac:chgData name="Mounika K" userId="0ec35281631fdd4f" providerId="LiveId" clId="{703B72B1-F419-49E4-87FF-3019E3D6A251}" dt="2023-08-06T15:21:01.953" v="744" actId="700"/>
          <ac:spMkLst>
            <pc:docMk/>
            <pc:sldMk cId="3192162653" sldId="370"/>
            <ac:spMk id="3" creationId="{34E057C1-FE81-BC6E-61E4-9EE6C456770B}"/>
          </ac:spMkLst>
        </pc:spChg>
        <pc:spChg chg="del">
          <ac:chgData name="Mounika K" userId="0ec35281631fdd4f" providerId="LiveId" clId="{703B72B1-F419-49E4-87FF-3019E3D6A251}" dt="2023-08-06T05:36:49.489" v="672"/>
          <ac:spMkLst>
            <pc:docMk/>
            <pc:sldMk cId="3192162653" sldId="370"/>
            <ac:spMk id="4" creationId="{E1335281-D234-718D-6CA5-2E69A7912057}"/>
          </ac:spMkLst>
        </pc:spChg>
        <pc:spChg chg="del">
          <ac:chgData name="Mounika K" userId="0ec35281631fdd4f" providerId="LiveId" clId="{703B72B1-F419-49E4-87FF-3019E3D6A251}" dt="2023-08-06T05:37:12.697" v="675"/>
          <ac:spMkLst>
            <pc:docMk/>
            <pc:sldMk cId="3192162653" sldId="370"/>
            <ac:spMk id="5" creationId="{85DF4789-9C8D-11C1-0A44-3578E5672A7B}"/>
          </ac:spMkLst>
        </pc:spChg>
        <pc:picChg chg="add mod ord">
          <ac:chgData name="Mounika K" userId="0ec35281631fdd4f" providerId="LiveId" clId="{703B72B1-F419-49E4-87FF-3019E3D6A251}" dt="2023-08-06T15:21:01.953" v="744" actId="700"/>
          <ac:picMkLst>
            <pc:docMk/>
            <pc:sldMk cId="3192162653" sldId="370"/>
            <ac:picMk id="6" creationId="{90489AA3-4775-0098-05FA-26AD33066729}"/>
          </ac:picMkLst>
        </pc:picChg>
        <pc:picChg chg="add mod ord">
          <ac:chgData name="Mounika K" userId="0ec35281631fdd4f" providerId="LiveId" clId="{703B72B1-F419-49E4-87FF-3019E3D6A251}" dt="2023-08-06T15:21:01.953" v="744" actId="700"/>
          <ac:picMkLst>
            <pc:docMk/>
            <pc:sldMk cId="3192162653" sldId="370"/>
            <ac:picMk id="7" creationId="{E119E5E3-4134-C460-2E5F-FAFC8A894504}"/>
          </ac:picMkLst>
        </pc:picChg>
      </pc:sldChg>
      <pc:sldChg chg="add del">
        <pc:chgData name="Mounika K" userId="0ec35281631fdd4f" providerId="LiveId" clId="{703B72B1-F419-49E4-87FF-3019E3D6A251}" dt="2023-08-06T05:39:17.183" v="703" actId="2696"/>
        <pc:sldMkLst>
          <pc:docMk/>
          <pc:sldMk cId="1343512043" sldId="371"/>
        </pc:sldMkLst>
      </pc:sldChg>
      <pc:sldChg chg="new del">
        <pc:chgData name="Mounika K" userId="0ec35281631fdd4f" providerId="LiveId" clId="{703B72B1-F419-49E4-87FF-3019E3D6A251}" dt="2023-08-06T15:16:08.179" v="709" actId="2696"/>
        <pc:sldMkLst>
          <pc:docMk/>
          <pc:sldMk cId="3940556131" sldId="371"/>
        </pc:sldMkLst>
      </pc:sldChg>
      <pc:sldChg chg="addSp delSp modSp new add del mod modClrScheme chgLayout">
        <pc:chgData name="Mounika K" userId="0ec35281631fdd4f" providerId="LiveId" clId="{703B72B1-F419-49E4-87FF-3019E3D6A251}" dt="2023-08-06T15:24:41.290" v="920" actId="14100"/>
        <pc:sldMkLst>
          <pc:docMk/>
          <pc:sldMk cId="4069016918" sldId="371"/>
        </pc:sldMkLst>
        <pc:spChg chg="del">
          <ac:chgData name="Mounika K" userId="0ec35281631fdd4f" providerId="LiveId" clId="{703B72B1-F419-49E4-87FF-3019E3D6A251}" dt="2023-08-06T15:17:53.150" v="711"/>
          <ac:spMkLst>
            <pc:docMk/>
            <pc:sldMk cId="4069016918" sldId="371"/>
            <ac:spMk id="2" creationId="{5B7A4338-115F-0105-1531-F57BFFB67F8C}"/>
          </ac:spMkLst>
        </pc:spChg>
        <pc:spChg chg="add del mod">
          <ac:chgData name="Mounika K" userId="0ec35281631fdd4f" providerId="LiveId" clId="{703B72B1-F419-49E4-87FF-3019E3D6A251}" dt="2023-08-06T15:18:11.726" v="713"/>
          <ac:spMkLst>
            <pc:docMk/>
            <pc:sldMk cId="4069016918" sldId="371"/>
            <ac:spMk id="5" creationId="{D8BE27B6-1C43-C42E-E736-F51AA03B18EA}"/>
          </ac:spMkLst>
        </pc:spChg>
        <pc:spChg chg="add mod ord">
          <ac:chgData name="Mounika K" userId="0ec35281631fdd4f" providerId="LiveId" clId="{703B72B1-F419-49E4-87FF-3019E3D6A251}" dt="2023-08-06T15:24:14.895" v="916" actId="20577"/>
          <ac:spMkLst>
            <pc:docMk/>
            <pc:sldMk cId="4069016918" sldId="371"/>
            <ac:spMk id="8" creationId="{0E36A2EC-E4F5-B86D-42F0-AB0B81A83E84}"/>
          </ac:spMkLst>
        </pc:spChg>
        <pc:spChg chg="add del mod ord">
          <ac:chgData name="Mounika K" userId="0ec35281631fdd4f" providerId="LiveId" clId="{703B72B1-F419-49E4-87FF-3019E3D6A251}" dt="2023-08-06T15:21:41.777" v="757" actId="700"/>
          <ac:spMkLst>
            <pc:docMk/>
            <pc:sldMk cId="4069016918" sldId="371"/>
            <ac:spMk id="9" creationId="{9AD66E14-7343-7B3A-CAFC-302FD15D2EFF}"/>
          </ac:spMkLst>
        </pc:spChg>
        <pc:spChg chg="add del mod ord">
          <ac:chgData name="Mounika K" userId="0ec35281631fdd4f" providerId="LiveId" clId="{703B72B1-F419-49E4-87FF-3019E3D6A251}" dt="2023-08-06T15:21:01.953" v="744" actId="700"/>
          <ac:spMkLst>
            <pc:docMk/>
            <pc:sldMk cId="4069016918" sldId="371"/>
            <ac:spMk id="11" creationId="{535AF46B-0D1E-EE0E-2383-BBDFEF7B282B}"/>
          </ac:spMkLst>
        </pc:spChg>
        <pc:spChg chg="add del mod ord">
          <ac:chgData name="Mounika K" userId="0ec35281631fdd4f" providerId="LiveId" clId="{703B72B1-F419-49E4-87FF-3019E3D6A251}" dt="2023-08-06T15:21:01.953" v="744" actId="700"/>
          <ac:spMkLst>
            <pc:docMk/>
            <pc:sldMk cId="4069016918" sldId="371"/>
            <ac:spMk id="12" creationId="{C0B12359-69F2-F411-4309-614A8D48D614}"/>
          </ac:spMkLst>
        </pc:spChg>
        <pc:spChg chg="add del mod ord">
          <ac:chgData name="Mounika K" userId="0ec35281631fdd4f" providerId="LiveId" clId="{703B72B1-F419-49E4-87FF-3019E3D6A251}" dt="2023-08-06T15:21:39.229" v="751" actId="700"/>
          <ac:spMkLst>
            <pc:docMk/>
            <pc:sldMk cId="4069016918" sldId="371"/>
            <ac:spMk id="13" creationId="{C596B436-5C5F-DBFC-C9B3-DCDA11C1AC28}"/>
          </ac:spMkLst>
        </pc:spChg>
        <pc:spChg chg="add del mod ord">
          <ac:chgData name="Mounika K" userId="0ec35281631fdd4f" providerId="LiveId" clId="{703B72B1-F419-49E4-87FF-3019E3D6A251}" dt="2023-08-06T15:21:39.229" v="751" actId="700"/>
          <ac:spMkLst>
            <pc:docMk/>
            <pc:sldMk cId="4069016918" sldId="371"/>
            <ac:spMk id="14" creationId="{F4F61CCE-B5CF-FD6A-1230-2157A63FAA7F}"/>
          </ac:spMkLst>
        </pc:spChg>
        <pc:picChg chg="add del mod">
          <ac:chgData name="Mounika K" userId="0ec35281631fdd4f" providerId="LiveId" clId="{703B72B1-F419-49E4-87FF-3019E3D6A251}" dt="2023-08-06T15:17:56.536" v="712" actId="478"/>
          <ac:picMkLst>
            <pc:docMk/>
            <pc:sldMk cId="4069016918" sldId="371"/>
            <ac:picMk id="3" creationId="{317B8254-5752-DEC7-ED6A-DF177E80B5E5}"/>
          </ac:picMkLst>
        </pc:picChg>
        <pc:picChg chg="add del mod">
          <ac:chgData name="Mounika K" userId="0ec35281631fdd4f" providerId="LiveId" clId="{703B72B1-F419-49E4-87FF-3019E3D6A251}" dt="2023-08-06T15:18:14.301" v="714" actId="478"/>
          <ac:picMkLst>
            <pc:docMk/>
            <pc:sldMk cId="4069016918" sldId="371"/>
            <ac:picMk id="6" creationId="{AFC61963-9DE8-26C1-E166-BBE5060157BE}"/>
          </ac:picMkLst>
        </pc:picChg>
        <pc:picChg chg="add del mod ord">
          <ac:chgData name="Mounika K" userId="0ec35281631fdd4f" providerId="LiveId" clId="{703B72B1-F419-49E4-87FF-3019E3D6A251}" dt="2023-08-06T15:21:41.352" v="756"/>
          <ac:picMkLst>
            <pc:docMk/>
            <pc:sldMk cId="4069016918" sldId="371"/>
            <ac:picMk id="10" creationId="{F6597C42-C4DA-AFCD-E850-EA80F436D233}"/>
          </ac:picMkLst>
        </pc:picChg>
        <pc:picChg chg="add mod">
          <ac:chgData name="Mounika K" userId="0ec35281631fdd4f" providerId="LiveId" clId="{703B72B1-F419-49E4-87FF-3019E3D6A251}" dt="2023-08-06T15:24:41.290" v="920" actId="14100"/>
          <ac:picMkLst>
            <pc:docMk/>
            <pc:sldMk cId="4069016918" sldId="371"/>
            <ac:picMk id="15" creationId="{EF136479-8E6A-C9EA-0D33-2E4136C860E0}"/>
          </ac:picMkLst>
        </pc:picChg>
      </pc:sldChg>
      <pc:sldChg chg="addSp modSp new del mod">
        <pc:chgData name="Mounika K" userId="0ec35281631fdd4f" providerId="LiveId" clId="{703B72B1-F419-49E4-87FF-3019E3D6A251}" dt="2023-08-06T15:56:36.444" v="2121" actId="2696"/>
        <pc:sldMkLst>
          <pc:docMk/>
          <pc:sldMk cId="447591271" sldId="372"/>
        </pc:sldMkLst>
        <pc:spChg chg="mod">
          <ac:chgData name="Mounika K" userId="0ec35281631fdd4f" providerId="LiveId" clId="{703B72B1-F419-49E4-87FF-3019E3D6A251}" dt="2023-08-06T15:27:02.595" v="997" actId="20577"/>
          <ac:spMkLst>
            <pc:docMk/>
            <pc:sldMk cId="447591271" sldId="372"/>
            <ac:spMk id="2" creationId="{EE4DDA65-8133-930F-61F3-C7AC7901E40D}"/>
          </ac:spMkLst>
        </pc:spChg>
        <pc:picChg chg="add mod">
          <ac:chgData name="Mounika K" userId="0ec35281631fdd4f" providerId="LiveId" clId="{703B72B1-F419-49E4-87FF-3019E3D6A251}" dt="2023-08-06T15:27:09.970" v="999" actId="14100"/>
          <ac:picMkLst>
            <pc:docMk/>
            <pc:sldMk cId="447591271" sldId="372"/>
            <ac:picMk id="3" creationId="{A39ABAB0-3DF6-C557-6A89-EA820A28DED0}"/>
          </ac:picMkLst>
        </pc:picChg>
        <pc:picChg chg="add mod">
          <ac:chgData name="Mounika K" userId="0ec35281631fdd4f" providerId="LiveId" clId="{703B72B1-F419-49E4-87FF-3019E3D6A251}" dt="2023-08-06T15:27:13.758" v="1000" actId="14100"/>
          <ac:picMkLst>
            <pc:docMk/>
            <pc:sldMk cId="447591271" sldId="372"/>
            <ac:picMk id="4" creationId="{B78008FF-D1CE-D73A-C90C-93464F6876A9}"/>
          </ac:picMkLst>
        </pc:picChg>
      </pc:sldChg>
      <pc:sldChg chg="addSp delSp modSp new del mod modClrScheme chgLayout">
        <pc:chgData name="Mounika K" userId="0ec35281631fdd4f" providerId="LiveId" clId="{703B72B1-F419-49E4-87FF-3019E3D6A251}" dt="2023-08-06T15:25:38.301" v="923" actId="2696"/>
        <pc:sldMkLst>
          <pc:docMk/>
          <pc:sldMk cId="3422575626" sldId="372"/>
        </pc:sldMkLst>
        <pc:spChg chg="del mod ord">
          <ac:chgData name="Mounika K" userId="0ec35281631fdd4f" providerId="LiveId" clId="{703B72B1-F419-49E4-87FF-3019E3D6A251}" dt="2023-08-06T15:25:31.145" v="922" actId="700"/>
          <ac:spMkLst>
            <pc:docMk/>
            <pc:sldMk cId="3422575626" sldId="372"/>
            <ac:spMk id="2" creationId="{2A2D2C1C-0831-A09D-A3DC-38EF6A8174A8}"/>
          </ac:spMkLst>
        </pc:spChg>
        <pc:spChg chg="add mod ord">
          <ac:chgData name="Mounika K" userId="0ec35281631fdd4f" providerId="LiveId" clId="{703B72B1-F419-49E4-87FF-3019E3D6A251}" dt="2023-08-06T15:25:31.145" v="922" actId="700"/>
          <ac:spMkLst>
            <pc:docMk/>
            <pc:sldMk cId="3422575626" sldId="372"/>
            <ac:spMk id="3" creationId="{7D96E011-1DC0-DFB4-16DC-10DE11CF7849}"/>
          </ac:spMkLst>
        </pc:spChg>
        <pc:spChg chg="add mod ord">
          <ac:chgData name="Mounika K" userId="0ec35281631fdd4f" providerId="LiveId" clId="{703B72B1-F419-49E4-87FF-3019E3D6A251}" dt="2023-08-06T15:25:31.145" v="922" actId="700"/>
          <ac:spMkLst>
            <pc:docMk/>
            <pc:sldMk cId="3422575626" sldId="372"/>
            <ac:spMk id="4" creationId="{1171A8C3-BC57-A1DC-B599-D10B391C33B5}"/>
          </ac:spMkLst>
        </pc:spChg>
        <pc:spChg chg="add mod ord">
          <ac:chgData name="Mounika K" userId="0ec35281631fdd4f" providerId="LiveId" clId="{703B72B1-F419-49E4-87FF-3019E3D6A251}" dt="2023-08-06T15:25:31.145" v="922" actId="700"/>
          <ac:spMkLst>
            <pc:docMk/>
            <pc:sldMk cId="3422575626" sldId="372"/>
            <ac:spMk id="5" creationId="{FFA8CA46-28E0-9629-E970-7FF6090C6273}"/>
          </ac:spMkLst>
        </pc:spChg>
        <pc:spChg chg="add mod ord">
          <ac:chgData name="Mounika K" userId="0ec35281631fdd4f" providerId="LiveId" clId="{703B72B1-F419-49E4-87FF-3019E3D6A251}" dt="2023-08-06T15:25:31.145" v="922" actId="700"/>
          <ac:spMkLst>
            <pc:docMk/>
            <pc:sldMk cId="3422575626" sldId="372"/>
            <ac:spMk id="6" creationId="{EDA29A29-EE5D-C277-3EE4-1AC9448EAE26}"/>
          </ac:spMkLst>
        </pc:spChg>
      </pc:sldChg>
      <pc:sldChg chg="addSp modSp new del mod">
        <pc:chgData name="Mounika K" userId="0ec35281631fdd4f" providerId="LiveId" clId="{703B72B1-F419-49E4-87FF-3019E3D6A251}" dt="2023-08-06T15:56:38.827" v="2122" actId="2696"/>
        <pc:sldMkLst>
          <pc:docMk/>
          <pc:sldMk cId="310317634" sldId="373"/>
        </pc:sldMkLst>
        <pc:spChg chg="mod">
          <ac:chgData name="Mounika K" userId="0ec35281631fdd4f" providerId="LiveId" clId="{703B72B1-F419-49E4-87FF-3019E3D6A251}" dt="2023-08-06T15:28:07.222" v="1063" actId="20577"/>
          <ac:spMkLst>
            <pc:docMk/>
            <pc:sldMk cId="310317634" sldId="373"/>
            <ac:spMk id="2" creationId="{DBA9A5E1-F5B7-E396-A341-69A13A05BD51}"/>
          </ac:spMkLst>
        </pc:spChg>
        <pc:picChg chg="add mod">
          <ac:chgData name="Mounika K" userId="0ec35281631fdd4f" providerId="LiveId" clId="{703B72B1-F419-49E4-87FF-3019E3D6A251}" dt="2023-08-06T15:28:36.841" v="1068" actId="14100"/>
          <ac:picMkLst>
            <pc:docMk/>
            <pc:sldMk cId="310317634" sldId="373"/>
            <ac:picMk id="3" creationId="{B12D0E5B-3F90-D6F8-69E9-EE1004A59243}"/>
          </ac:picMkLst>
        </pc:picChg>
        <pc:picChg chg="add mod">
          <ac:chgData name="Mounika K" userId="0ec35281631fdd4f" providerId="LiveId" clId="{703B72B1-F419-49E4-87FF-3019E3D6A251}" dt="2023-08-06T15:28:31.881" v="1067" actId="14100"/>
          <ac:picMkLst>
            <pc:docMk/>
            <pc:sldMk cId="310317634" sldId="373"/>
            <ac:picMk id="4" creationId="{832B0840-5F3F-8142-8B70-A157AC52A8F1}"/>
          </ac:picMkLst>
        </pc:picChg>
      </pc:sldChg>
      <pc:sldChg chg="addSp modSp new mod">
        <pc:chgData name="Mounika K" userId="0ec35281631fdd4f" providerId="LiveId" clId="{703B72B1-F419-49E4-87FF-3019E3D6A251}" dt="2023-08-06T15:29:23.725" v="1096" actId="14100"/>
        <pc:sldMkLst>
          <pc:docMk/>
          <pc:sldMk cId="3763904127" sldId="374"/>
        </pc:sldMkLst>
        <pc:spChg chg="mod">
          <ac:chgData name="Mounika K" userId="0ec35281631fdd4f" providerId="LiveId" clId="{703B72B1-F419-49E4-87FF-3019E3D6A251}" dt="2023-08-06T15:29:15.214" v="1094" actId="20577"/>
          <ac:spMkLst>
            <pc:docMk/>
            <pc:sldMk cId="3763904127" sldId="374"/>
            <ac:spMk id="2" creationId="{AB8DB3F9-B3CB-FC29-46B9-14422D39972E}"/>
          </ac:spMkLst>
        </pc:spChg>
        <pc:picChg chg="add mod">
          <ac:chgData name="Mounika K" userId="0ec35281631fdd4f" providerId="LiveId" clId="{703B72B1-F419-49E4-87FF-3019E3D6A251}" dt="2023-08-06T15:29:23.725" v="1096" actId="14100"/>
          <ac:picMkLst>
            <pc:docMk/>
            <pc:sldMk cId="3763904127" sldId="374"/>
            <ac:picMk id="3" creationId="{CFE2A45A-0A86-ECC0-D43E-17BB89FFB5E7}"/>
          </ac:picMkLst>
        </pc:picChg>
      </pc:sldChg>
      <pc:sldChg chg="addSp delSp modSp new mod">
        <pc:chgData name="Mounika K" userId="0ec35281631fdd4f" providerId="LiveId" clId="{703B72B1-F419-49E4-87FF-3019E3D6A251}" dt="2023-08-06T15:31:48.223" v="1239" actId="14100"/>
        <pc:sldMkLst>
          <pc:docMk/>
          <pc:sldMk cId="2724639620" sldId="375"/>
        </pc:sldMkLst>
        <pc:spChg chg="mod">
          <ac:chgData name="Mounika K" userId="0ec35281631fdd4f" providerId="LiveId" clId="{703B72B1-F419-49E4-87FF-3019E3D6A251}" dt="2023-08-06T15:31:43.224" v="1237" actId="20577"/>
          <ac:spMkLst>
            <pc:docMk/>
            <pc:sldMk cId="2724639620" sldId="375"/>
            <ac:spMk id="2" creationId="{161D69BF-D919-3EA0-93C4-51A374C87022}"/>
          </ac:spMkLst>
        </pc:spChg>
        <pc:picChg chg="add mod">
          <ac:chgData name="Mounika K" userId="0ec35281631fdd4f" providerId="LiveId" clId="{703B72B1-F419-49E4-87FF-3019E3D6A251}" dt="2023-08-06T15:30:24.053" v="1139" actId="14100"/>
          <ac:picMkLst>
            <pc:docMk/>
            <pc:sldMk cId="2724639620" sldId="375"/>
            <ac:picMk id="3" creationId="{7F0076CC-D719-6DFD-FCD2-CDDB59BE3DB0}"/>
          </ac:picMkLst>
        </pc:picChg>
        <pc:picChg chg="add del mod">
          <ac:chgData name="Mounika K" userId="0ec35281631fdd4f" providerId="LiveId" clId="{703B72B1-F419-49E4-87FF-3019E3D6A251}" dt="2023-08-06T15:31:30.028" v="1161"/>
          <ac:picMkLst>
            <pc:docMk/>
            <pc:sldMk cId="2724639620" sldId="375"/>
            <ac:picMk id="4" creationId="{6E26F544-EAF2-57D7-AA2B-DDDA8590213B}"/>
          </ac:picMkLst>
        </pc:picChg>
        <pc:picChg chg="add mod">
          <ac:chgData name="Mounika K" userId="0ec35281631fdd4f" providerId="LiveId" clId="{703B72B1-F419-49E4-87FF-3019E3D6A251}" dt="2023-08-06T15:31:48.223" v="1239" actId="14100"/>
          <ac:picMkLst>
            <pc:docMk/>
            <pc:sldMk cId="2724639620" sldId="375"/>
            <ac:picMk id="5" creationId="{42832A35-02D5-A38D-A8D0-A7F49FF66706}"/>
          </ac:picMkLst>
        </pc:picChg>
      </pc:sldChg>
      <pc:sldChg chg="addSp modSp new mod">
        <pc:chgData name="Mounika K" userId="0ec35281631fdd4f" providerId="LiveId" clId="{703B72B1-F419-49E4-87FF-3019E3D6A251}" dt="2023-08-06T15:33:22.694" v="1320" actId="14100"/>
        <pc:sldMkLst>
          <pc:docMk/>
          <pc:sldMk cId="150698719" sldId="376"/>
        </pc:sldMkLst>
        <pc:spChg chg="mod">
          <ac:chgData name="Mounika K" userId="0ec35281631fdd4f" providerId="LiveId" clId="{703B72B1-F419-49E4-87FF-3019E3D6A251}" dt="2023-08-06T15:33:14.954" v="1317" actId="20577"/>
          <ac:spMkLst>
            <pc:docMk/>
            <pc:sldMk cId="150698719" sldId="376"/>
            <ac:spMk id="2" creationId="{C77ED014-C6A7-1145-ED9A-EDE53D1DC103}"/>
          </ac:spMkLst>
        </pc:spChg>
        <pc:picChg chg="add mod">
          <ac:chgData name="Mounika K" userId="0ec35281631fdd4f" providerId="LiveId" clId="{703B72B1-F419-49E4-87FF-3019E3D6A251}" dt="2023-08-06T15:32:56.224" v="1278" actId="14100"/>
          <ac:picMkLst>
            <pc:docMk/>
            <pc:sldMk cId="150698719" sldId="376"/>
            <ac:picMk id="3" creationId="{9F8CAD51-372C-C88B-20B9-36D5EC8C2729}"/>
          </ac:picMkLst>
        </pc:picChg>
        <pc:picChg chg="add mod">
          <ac:chgData name="Mounika K" userId="0ec35281631fdd4f" providerId="LiveId" clId="{703B72B1-F419-49E4-87FF-3019E3D6A251}" dt="2023-08-06T15:33:22.694" v="1320" actId="14100"/>
          <ac:picMkLst>
            <pc:docMk/>
            <pc:sldMk cId="150698719" sldId="376"/>
            <ac:picMk id="4" creationId="{4A2A97CD-F8E7-154D-0CE1-8C128F414999}"/>
          </ac:picMkLst>
        </pc:picChg>
      </pc:sldChg>
      <pc:sldChg chg="addSp delSp modSp new mod">
        <pc:chgData name="Mounika K" userId="0ec35281631fdd4f" providerId="LiveId" clId="{703B72B1-F419-49E4-87FF-3019E3D6A251}" dt="2023-08-06T15:36:32.477" v="1437" actId="14100"/>
        <pc:sldMkLst>
          <pc:docMk/>
          <pc:sldMk cId="4145229450" sldId="377"/>
        </pc:sldMkLst>
        <pc:spChg chg="mod">
          <ac:chgData name="Mounika K" userId="0ec35281631fdd4f" providerId="LiveId" clId="{703B72B1-F419-49E4-87FF-3019E3D6A251}" dt="2023-08-06T15:36:20.805" v="1433" actId="5793"/>
          <ac:spMkLst>
            <pc:docMk/>
            <pc:sldMk cId="4145229450" sldId="377"/>
            <ac:spMk id="2" creationId="{63312E3C-5E23-9EA4-B9A1-583FA0C1760F}"/>
          </ac:spMkLst>
        </pc:spChg>
        <pc:spChg chg="add del">
          <ac:chgData name="Mounika K" userId="0ec35281631fdd4f" providerId="LiveId" clId="{703B72B1-F419-49E4-87FF-3019E3D6A251}" dt="2023-08-06T15:34:06.639" v="1345" actId="22"/>
          <ac:spMkLst>
            <pc:docMk/>
            <pc:sldMk cId="4145229450" sldId="377"/>
            <ac:spMk id="4" creationId="{A65C1841-63EA-1DF1-08B6-5CD455E21B9B}"/>
          </ac:spMkLst>
        </pc:spChg>
        <pc:spChg chg="add del mod">
          <ac:chgData name="Mounika K" userId="0ec35281631fdd4f" providerId="LiveId" clId="{703B72B1-F419-49E4-87FF-3019E3D6A251}" dt="2023-08-06T15:34:51.281" v="1396"/>
          <ac:spMkLst>
            <pc:docMk/>
            <pc:sldMk cId="4145229450" sldId="377"/>
            <ac:spMk id="5" creationId="{7A8364E4-6B3C-DAFD-0DFA-5BF7E8552459}"/>
          </ac:spMkLst>
        </pc:spChg>
        <pc:spChg chg="add del">
          <ac:chgData name="Mounika K" userId="0ec35281631fdd4f" providerId="LiveId" clId="{703B72B1-F419-49E4-87FF-3019E3D6A251}" dt="2023-08-06T15:35:10.914" v="1398" actId="22"/>
          <ac:spMkLst>
            <pc:docMk/>
            <pc:sldMk cId="4145229450" sldId="377"/>
            <ac:spMk id="7" creationId="{5D68F3FC-0937-3DAD-AFFE-93162AFA8A0E}"/>
          </ac:spMkLst>
        </pc:spChg>
        <pc:picChg chg="add mod">
          <ac:chgData name="Mounika K" userId="0ec35281631fdd4f" providerId="LiveId" clId="{703B72B1-F419-49E4-87FF-3019E3D6A251}" dt="2023-08-06T15:36:32.477" v="1437" actId="14100"/>
          <ac:picMkLst>
            <pc:docMk/>
            <pc:sldMk cId="4145229450" sldId="377"/>
            <ac:picMk id="8" creationId="{61C5E5E2-4425-8DEF-B5F6-9F1983283D54}"/>
          </ac:picMkLst>
        </pc:picChg>
      </pc:sldChg>
      <pc:sldChg chg="addSp modSp new mod">
        <pc:chgData name="Mounika K" userId="0ec35281631fdd4f" providerId="LiveId" clId="{703B72B1-F419-49E4-87FF-3019E3D6A251}" dt="2023-08-06T15:39:17.310" v="1515" actId="14100"/>
        <pc:sldMkLst>
          <pc:docMk/>
          <pc:sldMk cId="1585893037" sldId="378"/>
        </pc:sldMkLst>
        <pc:spChg chg="mod">
          <ac:chgData name="Mounika K" userId="0ec35281631fdd4f" providerId="LiveId" clId="{703B72B1-F419-49E4-87FF-3019E3D6A251}" dt="2023-08-06T15:38:59.298" v="1512" actId="20577"/>
          <ac:spMkLst>
            <pc:docMk/>
            <pc:sldMk cId="1585893037" sldId="378"/>
            <ac:spMk id="2" creationId="{F1EAB9BE-2C45-CC7E-A427-66B3E082AFD5}"/>
          </ac:spMkLst>
        </pc:spChg>
        <pc:picChg chg="add mod">
          <ac:chgData name="Mounika K" userId="0ec35281631fdd4f" providerId="LiveId" clId="{703B72B1-F419-49E4-87FF-3019E3D6A251}" dt="2023-08-06T15:39:17.310" v="1515" actId="14100"/>
          <ac:picMkLst>
            <pc:docMk/>
            <pc:sldMk cId="1585893037" sldId="378"/>
            <ac:picMk id="3" creationId="{BC326856-BF09-083C-B54B-8D268B7BBDC7}"/>
          </ac:picMkLst>
        </pc:picChg>
      </pc:sldChg>
      <pc:sldChg chg="addSp delSp modSp new mod">
        <pc:chgData name="Mounika K" userId="0ec35281631fdd4f" providerId="LiveId" clId="{703B72B1-F419-49E4-87FF-3019E3D6A251}" dt="2023-08-06T15:41:21.118" v="1649" actId="14100"/>
        <pc:sldMkLst>
          <pc:docMk/>
          <pc:sldMk cId="3339470339" sldId="379"/>
        </pc:sldMkLst>
        <pc:spChg chg="mod">
          <ac:chgData name="Mounika K" userId="0ec35281631fdd4f" providerId="LiveId" clId="{703B72B1-F419-49E4-87FF-3019E3D6A251}" dt="2023-08-06T15:41:09.787" v="1646" actId="20577"/>
          <ac:spMkLst>
            <pc:docMk/>
            <pc:sldMk cId="3339470339" sldId="379"/>
            <ac:spMk id="2" creationId="{A73E748C-A741-32DA-7E68-E76A54296EA6}"/>
          </ac:spMkLst>
        </pc:spChg>
        <pc:picChg chg="add del mod">
          <ac:chgData name="Mounika K" userId="0ec35281631fdd4f" providerId="LiveId" clId="{703B72B1-F419-49E4-87FF-3019E3D6A251}" dt="2023-08-06T15:40:34.987" v="1593"/>
          <ac:picMkLst>
            <pc:docMk/>
            <pc:sldMk cId="3339470339" sldId="379"/>
            <ac:picMk id="3" creationId="{BDCE0A30-3F82-A5C7-8937-3E9C80B54E5A}"/>
          </ac:picMkLst>
        </pc:picChg>
        <pc:picChg chg="add mod">
          <ac:chgData name="Mounika K" userId="0ec35281631fdd4f" providerId="LiveId" clId="{703B72B1-F419-49E4-87FF-3019E3D6A251}" dt="2023-08-06T15:41:21.118" v="1649" actId="14100"/>
          <ac:picMkLst>
            <pc:docMk/>
            <pc:sldMk cId="3339470339" sldId="379"/>
            <ac:picMk id="4" creationId="{128A7F0B-D642-53FE-5E13-6500D50B529D}"/>
          </ac:picMkLst>
        </pc:picChg>
        <pc:picChg chg="add mod">
          <ac:chgData name="Mounika K" userId="0ec35281631fdd4f" providerId="LiveId" clId="{703B72B1-F419-49E4-87FF-3019E3D6A251}" dt="2023-08-06T15:41:15.857" v="1648" actId="14100"/>
          <ac:picMkLst>
            <pc:docMk/>
            <pc:sldMk cId="3339470339" sldId="379"/>
            <ac:picMk id="5" creationId="{95AF1580-2D4B-3685-C5AA-DD2874E35000}"/>
          </ac:picMkLst>
        </pc:picChg>
      </pc:sldChg>
      <pc:sldChg chg="addSp modSp new mod">
        <pc:chgData name="Mounika K" userId="0ec35281631fdd4f" providerId="LiveId" clId="{703B72B1-F419-49E4-87FF-3019E3D6A251}" dt="2023-08-06T15:42:55.885" v="1669" actId="14100"/>
        <pc:sldMkLst>
          <pc:docMk/>
          <pc:sldMk cId="3737283149" sldId="380"/>
        </pc:sldMkLst>
        <pc:spChg chg="mod">
          <ac:chgData name="Mounika K" userId="0ec35281631fdd4f" providerId="LiveId" clId="{703B72B1-F419-49E4-87FF-3019E3D6A251}" dt="2023-08-06T15:42:21.211" v="1664" actId="20577"/>
          <ac:spMkLst>
            <pc:docMk/>
            <pc:sldMk cId="3737283149" sldId="380"/>
            <ac:spMk id="2" creationId="{BBB9669D-A66A-8457-9880-E3ADB6C55DA8}"/>
          </ac:spMkLst>
        </pc:spChg>
        <pc:picChg chg="add mod">
          <ac:chgData name="Mounika K" userId="0ec35281631fdd4f" providerId="LiveId" clId="{703B72B1-F419-49E4-87FF-3019E3D6A251}" dt="2023-08-06T15:42:29.957" v="1666" actId="14100"/>
          <ac:picMkLst>
            <pc:docMk/>
            <pc:sldMk cId="3737283149" sldId="380"/>
            <ac:picMk id="3" creationId="{D61C8D2C-0F6B-E450-543E-6F93E4F22AB4}"/>
          </ac:picMkLst>
        </pc:picChg>
        <pc:picChg chg="add mod">
          <ac:chgData name="Mounika K" userId="0ec35281631fdd4f" providerId="LiveId" clId="{703B72B1-F419-49E4-87FF-3019E3D6A251}" dt="2023-08-06T15:42:55.885" v="1669" actId="14100"/>
          <ac:picMkLst>
            <pc:docMk/>
            <pc:sldMk cId="3737283149" sldId="380"/>
            <ac:picMk id="4" creationId="{13D301C5-BCA8-9616-8C29-A9906530D9C4}"/>
          </ac:picMkLst>
        </pc:picChg>
      </pc:sldChg>
      <pc:sldChg chg="addSp delSp modSp new del mod">
        <pc:chgData name="Mounika K" userId="0ec35281631fdd4f" providerId="LiveId" clId="{703B72B1-F419-49E4-87FF-3019E3D6A251}" dt="2023-08-06T15:46:24.702" v="1782" actId="2696"/>
        <pc:sldMkLst>
          <pc:docMk/>
          <pc:sldMk cId="2557310249" sldId="381"/>
        </pc:sldMkLst>
        <pc:spChg chg="mod">
          <ac:chgData name="Mounika K" userId="0ec35281631fdd4f" providerId="LiveId" clId="{703B72B1-F419-49E4-87FF-3019E3D6A251}" dt="2023-08-06T15:43:16.123" v="1686" actId="20577"/>
          <ac:spMkLst>
            <pc:docMk/>
            <pc:sldMk cId="2557310249" sldId="381"/>
            <ac:spMk id="2" creationId="{EC34420D-DD68-77D6-1CC5-0B7CA6805C3E}"/>
          </ac:spMkLst>
        </pc:spChg>
        <pc:spChg chg="add del">
          <ac:chgData name="Mounika K" userId="0ec35281631fdd4f" providerId="LiveId" clId="{703B72B1-F419-49E4-87FF-3019E3D6A251}" dt="2023-08-06T15:43:37.945" v="1688" actId="22"/>
          <ac:spMkLst>
            <pc:docMk/>
            <pc:sldMk cId="2557310249" sldId="381"/>
            <ac:spMk id="4" creationId="{C3D534A5-EDD1-5CFE-8E58-F4EBB43D4854}"/>
          </ac:spMkLst>
        </pc:spChg>
      </pc:sldChg>
      <pc:sldChg chg="addSp modSp new mod">
        <pc:chgData name="Mounika K" userId="0ec35281631fdd4f" providerId="LiveId" clId="{703B72B1-F419-49E4-87FF-3019E3D6A251}" dt="2023-08-06T15:46:19.209" v="1781" actId="14100"/>
        <pc:sldMkLst>
          <pc:docMk/>
          <pc:sldMk cId="743261574" sldId="382"/>
        </pc:sldMkLst>
        <pc:spChg chg="mod">
          <ac:chgData name="Mounika K" userId="0ec35281631fdd4f" providerId="LiveId" clId="{703B72B1-F419-49E4-87FF-3019E3D6A251}" dt="2023-08-06T15:46:08.239" v="1777" actId="20577"/>
          <ac:spMkLst>
            <pc:docMk/>
            <pc:sldMk cId="743261574" sldId="382"/>
            <ac:spMk id="2" creationId="{335BBAFD-95AF-50DE-BD1D-15FC8C575BED}"/>
          </ac:spMkLst>
        </pc:spChg>
        <pc:picChg chg="add mod">
          <ac:chgData name="Mounika K" userId="0ec35281631fdd4f" providerId="LiveId" clId="{703B72B1-F419-49E4-87FF-3019E3D6A251}" dt="2023-08-06T15:46:19.209" v="1781" actId="14100"/>
          <ac:picMkLst>
            <pc:docMk/>
            <pc:sldMk cId="743261574" sldId="382"/>
            <ac:picMk id="3" creationId="{51F9C40B-C6EE-DBD0-41AC-5AD1188CBACD}"/>
          </ac:picMkLst>
        </pc:picChg>
      </pc:sldChg>
      <pc:sldChg chg="addSp modSp new mod">
        <pc:chgData name="Mounika K" userId="0ec35281631fdd4f" providerId="LiveId" clId="{703B72B1-F419-49E4-87FF-3019E3D6A251}" dt="2023-08-06T15:47:45.914" v="1823" actId="20577"/>
        <pc:sldMkLst>
          <pc:docMk/>
          <pc:sldMk cId="2201170680" sldId="383"/>
        </pc:sldMkLst>
        <pc:spChg chg="mod">
          <ac:chgData name="Mounika K" userId="0ec35281631fdd4f" providerId="LiveId" clId="{703B72B1-F419-49E4-87FF-3019E3D6A251}" dt="2023-08-06T15:47:45.914" v="1823" actId="20577"/>
          <ac:spMkLst>
            <pc:docMk/>
            <pc:sldMk cId="2201170680" sldId="383"/>
            <ac:spMk id="2" creationId="{5C320E7D-F6B1-847B-BD6C-90E4AB074DDC}"/>
          </ac:spMkLst>
        </pc:spChg>
        <pc:picChg chg="add mod">
          <ac:chgData name="Mounika K" userId="0ec35281631fdd4f" providerId="LiveId" clId="{703B72B1-F419-49E4-87FF-3019E3D6A251}" dt="2023-08-06T15:47:20.819" v="1811" actId="14100"/>
          <ac:picMkLst>
            <pc:docMk/>
            <pc:sldMk cId="2201170680" sldId="383"/>
            <ac:picMk id="3" creationId="{51D96B56-C5CD-4112-0C5D-73CC197E4C64}"/>
          </ac:picMkLst>
        </pc:picChg>
        <pc:picChg chg="add mod">
          <ac:chgData name="Mounika K" userId="0ec35281631fdd4f" providerId="LiveId" clId="{703B72B1-F419-49E4-87FF-3019E3D6A251}" dt="2023-08-06T15:47:31.003" v="1813" actId="14100"/>
          <ac:picMkLst>
            <pc:docMk/>
            <pc:sldMk cId="2201170680" sldId="383"/>
            <ac:picMk id="4" creationId="{ED6A4329-3CFF-F815-E317-7C268FA89D76}"/>
          </ac:picMkLst>
        </pc:picChg>
      </pc:sldChg>
      <pc:sldChg chg="addSp modSp new mod">
        <pc:chgData name="Mounika K" userId="0ec35281631fdd4f" providerId="LiveId" clId="{703B72B1-F419-49E4-87FF-3019E3D6A251}" dt="2023-08-06T15:49:02.917" v="1870" actId="14100"/>
        <pc:sldMkLst>
          <pc:docMk/>
          <pc:sldMk cId="1352003378" sldId="384"/>
        </pc:sldMkLst>
        <pc:spChg chg="mod">
          <ac:chgData name="Mounika K" userId="0ec35281631fdd4f" providerId="LiveId" clId="{703B72B1-F419-49E4-87FF-3019E3D6A251}" dt="2023-08-06T15:48:32.994" v="1863" actId="20577"/>
          <ac:spMkLst>
            <pc:docMk/>
            <pc:sldMk cId="1352003378" sldId="384"/>
            <ac:spMk id="2" creationId="{65FA7DAB-5398-DB80-278E-11FC685F8A89}"/>
          </ac:spMkLst>
        </pc:spChg>
        <pc:picChg chg="add mod">
          <ac:chgData name="Mounika K" userId="0ec35281631fdd4f" providerId="LiveId" clId="{703B72B1-F419-49E4-87FF-3019E3D6A251}" dt="2023-08-06T15:48:40.204" v="1866" actId="14100"/>
          <ac:picMkLst>
            <pc:docMk/>
            <pc:sldMk cId="1352003378" sldId="384"/>
            <ac:picMk id="3" creationId="{90037227-A42D-FAEF-31B0-CC8FE9885BAC}"/>
          </ac:picMkLst>
        </pc:picChg>
        <pc:picChg chg="add mod">
          <ac:chgData name="Mounika K" userId="0ec35281631fdd4f" providerId="LiveId" clId="{703B72B1-F419-49E4-87FF-3019E3D6A251}" dt="2023-08-06T15:49:02.917" v="1870" actId="14100"/>
          <ac:picMkLst>
            <pc:docMk/>
            <pc:sldMk cId="1352003378" sldId="384"/>
            <ac:picMk id="4" creationId="{F745B8BE-3CDB-B6EF-F00F-B3915DDE051E}"/>
          </ac:picMkLst>
        </pc:picChg>
      </pc:sldChg>
      <pc:sldChg chg="addSp modSp new mod">
        <pc:chgData name="Mounika K" userId="0ec35281631fdd4f" providerId="LiveId" clId="{703B72B1-F419-49E4-87FF-3019E3D6A251}" dt="2023-08-06T15:50:41.588" v="1918" actId="14100"/>
        <pc:sldMkLst>
          <pc:docMk/>
          <pc:sldMk cId="2239641374" sldId="385"/>
        </pc:sldMkLst>
        <pc:spChg chg="mod">
          <ac:chgData name="Mounika K" userId="0ec35281631fdd4f" providerId="LiveId" clId="{703B72B1-F419-49E4-87FF-3019E3D6A251}" dt="2023-08-06T15:50:18.175" v="1912" actId="20577"/>
          <ac:spMkLst>
            <pc:docMk/>
            <pc:sldMk cId="2239641374" sldId="385"/>
            <ac:spMk id="2" creationId="{3DAF7D18-10DA-D715-AD3E-B037FD7F70FC}"/>
          </ac:spMkLst>
        </pc:spChg>
        <pc:picChg chg="add mod">
          <ac:chgData name="Mounika K" userId="0ec35281631fdd4f" providerId="LiveId" clId="{703B72B1-F419-49E4-87FF-3019E3D6A251}" dt="2023-08-06T15:50:27.615" v="1915" actId="14100"/>
          <ac:picMkLst>
            <pc:docMk/>
            <pc:sldMk cId="2239641374" sldId="385"/>
            <ac:picMk id="3" creationId="{DF362A6F-F15E-9DF8-65F4-8C8D92074024}"/>
          </ac:picMkLst>
        </pc:picChg>
        <pc:picChg chg="add mod">
          <ac:chgData name="Mounika K" userId="0ec35281631fdd4f" providerId="LiveId" clId="{703B72B1-F419-49E4-87FF-3019E3D6A251}" dt="2023-08-06T15:50:41.588" v="1918" actId="14100"/>
          <ac:picMkLst>
            <pc:docMk/>
            <pc:sldMk cId="2239641374" sldId="385"/>
            <ac:picMk id="4" creationId="{FF6946EF-D17E-FD96-3EED-A02CB4891DA4}"/>
          </ac:picMkLst>
        </pc:picChg>
      </pc:sldChg>
      <pc:sldChg chg="addSp modSp new mod">
        <pc:chgData name="Mounika K" userId="0ec35281631fdd4f" providerId="LiveId" clId="{703B72B1-F419-49E4-87FF-3019E3D6A251}" dt="2023-08-06T15:51:51.148" v="1958"/>
        <pc:sldMkLst>
          <pc:docMk/>
          <pc:sldMk cId="3536948684" sldId="386"/>
        </pc:sldMkLst>
        <pc:spChg chg="mod">
          <ac:chgData name="Mounika K" userId="0ec35281631fdd4f" providerId="LiveId" clId="{703B72B1-F419-49E4-87FF-3019E3D6A251}" dt="2023-08-06T15:51:28.995" v="1954" actId="20577"/>
          <ac:spMkLst>
            <pc:docMk/>
            <pc:sldMk cId="3536948684" sldId="386"/>
            <ac:spMk id="2" creationId="{464341FE-6B99-2A1F-A6CA-B92DB8D66E54}"/>
          </ac:spMkLst>
        </pc:spChg>
        <pc:picChg chg="add mod">
          <ac:chgData name="Mounika K" userId="0ec35281631fdd4f" providerId="LiveId" clId="{703B72B1-F419-49E4-87FF-3019E3D6A251}" dt="2023-08-06T15:51:42.648" v="1957"/>
          <ac:picMkLst>
            <pc:docMk/>
            <pc:sldMk cId="3536948684" sldId="386"/>
            <ac:picMk id="3" creationId="{07BDB888-2B0D-F80B-DC7F-139DC8CA9A10}"/>
          </ac:picMkLst>
        </pc:picChg>
        <pc:picChg chg="add mod">
          <ac:chgData name="Mounika K" userId="0ec35281631fdd4f" providerId="LiveId" clId="{703B72B1-F419-49E4-87FF-3019E3D6A251}" dt="2023-08-06T15:51:51.148" v="1958"/>
          <ac:picMkLst>
            <pc:docMk/>
            <pc:sldMk cId="3536948684" sldId="386"/>
            <ac:picMk id="4" creationId="{52FBC1CC-9EA4-F2B3-8557-F8EDA60FC6E6}"/>
          </ac:picMkLst>
        </pc:picChg>
      </pc:sldChg>
      <pc:sldChg chg="new del">
        <pc:chgData name="Mounika K" userId="0ec35281631fdd4f" providerId="LiveId" clId="{703B72B1-F419-49E4-87FF-3019E3D6A251}" dt="2023-08-06T15:53:18.804" v="1995" actId="2696"/>
        <pc:sldMkLst>
          <pc:docMk/>
          <pc:sldMk cId="1378692912" sldId="387"/>
        </pc:sldMkLst>
      </pc:sldChg>
      <pc:sldChg chg="addSp modSp new mod">
        <pc:chgData name="Mounika K" userId="0ec35281631fdd4f" providerId="LiveId" clId="{703B72B1-F419-49E4-87FF-3019E3D6A251}" dt="2023-08-06T15:53:06.628" v="1992" actId="14100"/>
        <pc:sldMkLst>
          <pc:docMk/>
          <pc:sldMk cId="3518745781" sldId="388"/>
        </pc:sldMkLst>
        <pc:spChg chg="mod">
          <ac:chgData name="Mounika K" userId="0ec35281631fdd4f" providerId="LiveId" clId="{703B72B1-F419-49E4-87FF-3019E3D6A251}" dt="2023-08-06T15:52:45.401" v="1988" actId="20577"/>
          <ac:spMkLst>
            <pc:docMk/>
            <pc:sldMk cId="3518745781" sldId="388"/>
            <ac:spMk id="2" creationId="{16792227-029B-EBDC-FB96-5DB2F739ABD6}"/>
          </ac:spMkLst>
        </pc:spChg>
        <pc:picChg chg="add mod">
          <ac:chgData name="Mounika K" userId="0ec35281631fdd4f" providerId="LiveId" clId="{703B72B1-F419-49E4-87FF-3019E3D6A251}" dt="2023-08-06T15:53:02.874" v="1991" actId="14100"/>
          <ac:picMkLst>
            <pc:docMk/>
            <pc:sldMk cId="3518745781" sldId="388"/>
            <ac:picMk id="3" creationId="{3F24DFB2-AFA7-7A36-027C-42E387FFF530}"/>
          </ac:picMkLst>
        </pc:picChg>
        <pc:picChg chg="add mod">
          <ac:chgData name="Mounika K" userId="0ec35281631fdd4f" providerId="LiveId" clId="{703B72B1-F419-49E4-87FF-3019E3D6A251}" dt="2023-08-06T15:53:06.628" v="1992" actId="14100"/>
          <ac:picMkLst>
            <pc:docMk/>
            <pc:sldMk cId="3518745781" sldId="388"/>
            <ac:picMk id="4" creationId="{772CFAFB-F33C-CCA5-A242-2AB6CD6988BA}"/>
          </ac:picMkLst>
        </pc:picChg>
      </pc:sldChg>
      <pc:sldChg chg="addSp modSp new mod">
        <pc:chgData name="Mounika K" userId="0ec35281631fdd4f" providerId="LiveId" clId="{703B72B1-F419-49E4-87FF-3019E3D6A251}" dt="2023-08-06T15:54:23.976" v="2058" actId="14100"/>
        <pc:sldMkLst>
          <pc:docMk/>
          <pc:sldMk cId="2239573252" sldId="389"/>
        </pc:sldMkLst>
        <pc:spChg chg="mod">
          <ac:chgData name="Mounika K" userId="0ec35281631fdd4f" providerId="LiveId" clId="{703B72B1-F419-49E4-87FF-3019E3D6A251}" dt="2023-08-06T15:53:52.840" v="2051" actId="20577"/>
          <ac:spMkLst>
            <pc:docMk/>
            <pc:sldMk cId="2239573252" sldId="389"/>
            <ac:spMk id="2" creationId="{093DD538-ACCE-E568-79A1-C20D91B3845E}"/>
          </ac:spMkLst>
        </pc:spChg>
        <pc:picChg chg="add mod">
          <ac:chgData name="Mounika K" userId="0ec35281631fdd4f" providerId="LiveId" clId="{703B72B1-F419-49E4-87FF-3019E3D6A251}" dt="2023-08-06T15:54:14.345" v="2055" actId="14100"/>
          <ac:picMkLst>
            <pc:docMk/>
            <pc:sldMk cId="2239573252" sldId="389"/>
            <ac:picMk id="3" creationId="{F3B6C9CD-2D77-DC8C-69CE-F712A601F958}"/>
          </ac:picMkLst>
        </pc:picChg>
        <pc:picChg chg="add mod">
          <ac:chgData name="Mounika K" userId="0ec35281631fdd4f" providerId="LiveId" clId="{703B72B1-F419-49E4-87FF-3019E3D6A251}" dt="2023-08-06T15:54:23.976" v="2058" actId="14100"/>
          <ac:picMkLst>
            <pc:docMk/>
            <pc:sldMk cId="2239573252" sldId="389"/>
            <ac:picMk id="4" creationId="{F7856341-27C8-A0D5-A9EC-A85CFFFD35FD}"/>
          </ac:picMkLst>
        </pc:picChg>
      </pc:sldChg>
      <pc:sldChg chg="addSp modSp new mod">
        <pc:chgData name="Mounika K" userId="0ec35281631fdd4f" providerId="LiveId" clId="{703B72B1-F419-49E4-87FF-3019E3D6A251}" dt="2023-08-06T15:55:52.369" v="2119" actId="14100"/>
        <pc:sldMkLst>
          <pc:docMk/>
          <pc:sldMk cId="3453597529" sldId="390"/>
        </pc:sldMkLst>
        <pc:spChg chg="mod">
          <ac:chgData name="Mounika K" userId="0ec35281631fdd4f" providerId="LiveId" clId="{703B72B1-F419-49E4-87FF-3019E3D6A251}" dt="2023-08-06T15:55:32.049" v="2115" actId="20577"/>
          <ac:spMkLst>
            <pc:docMk/>
            <pc:sldMk cId="3453597529" sldId="390"/>
            <ac:spMk id="2" creationId="{509DA251-392D-2189-F209-545E87BDEC34}"/>
          </ac:spMkLst>
        </pc:spChg>
        <pc:picChg chg="add mod">
          <ac:chgData name="Mounika K" userId="0ec35281631fdd4f" providerId="LiveId" clId="{703B72B1-F419-49E4-87FF-3019E3D6A251}" dt="2023-08-06T15:55:52.369" v="2119" actId="14100"/>
          <ac:picMkLst>
            <pc:docMk/>
            <pc:sldMk cId="3453597529" sldId="390"/>
            <ac:picMk id="3" creationId="{DB20BA24-B189-9D7B-EC58-783A864BE581}"/>
          </ac:picMkLst>
        </pc:picChg>
        <pc:picChg chg="add mod">
          <ac:chgData name="Mounika K" userId="0ec35281631fdd4f" providerId="LiveId" clId="{703B72B1-F419-49E4-87FF-3019E3D6A251}" dt="2023-08-06T15:55:52.369" v="2119" actId="14100"/>
          <ac:picMkLst>
            <pc:docMk/>
            <pc:sldMk cId="3453597529" sldId="390"/>
            <ac:picMk id="4" creationId="{C19F1AB7-8AA4-FDE8-5C2E-274718CB5C7D}"/>
          </ac:picMkLst>
        </pc:picChg>
      </pc:sldChg>
      <pc:sldMasterChg chg="delSldLayout">
        <pc:chgData name="Mounika K" userId="0ec35281631fdd4f" providerId="LiveId" clId="{703B72B1-F419-49E4-87FF-3019E3D6A251}" dt="2023-08-06T15:55:59.001" v="2120" actId="2696"/>
        <pc:sldMasterMkLst>
          <pc:docMk/>
          <pc:sldMasterMk cId="484154639" sldId="2147483648"/>
        </pc:sldMasterMkLst>
        <pc:sldLayoutChg chg="del">
          <pc:chgData name="Mounika K" userId="0ec35281631fdd4f" providerId="LiveId" clId="{703B72B1-F419-49E4-87FF-3019E3D6A251}" dt="2023-08-06T15:55:59.001" v="2120" actId="2696"/>
          <pc:sldLayoutMkLst>
            <pc:docMk/>
            <pc:sldMasterMk cId="484154639" sldId="2147483648"/>
            <pc:sldLayoutMk cId="1416669881" sldId="2147483666"/>
          </pc:sldLayoutMkLst>
        </pc:sldLayoutChg>
        <pc:sldLayoutChg chg="del">
          <pc:chgData name="Mounika K" userId="0ec35281631fdd4f" providerId="LiveId" clId="{703B72B1-F419-49E4-87FF-3019E3D6A251}" dt="2023-08-06T15:44:22.844" v="1728" actId="2696"/>
          <pc:sldLayoutMkLst>
            <pc:docMk/>
            <pc:sldMasterMk cId="484154639" sldId="2147483648"/>
            <pc:sldLayoutMk cId="3924901340"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66273-DAA9-4606-B30F-BB207242C8B4}" type="datetimeFigureOut">
              <a:rPr lang="en-US" smtClean="0"/>
              <a:t>8/6/2023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422E9-43C5-4C87-9BE6-4A7ADBDD8BD8}" type="slidenum">
              <a:rPr lang="en-US" smtClean="0"/>
              <a:t>‹#›</a:t>
            </a:fld>
            <a:endParaRPr lang="en-US"/>
          </a:p>
        </p:txBody>
      </p:sp>
    </p:spTree>
    <p:extLst>
      <p:ext uri="{BB962C8B-B14F-4D97-AF65-F5344CB8AC3E}">
        <p14:creationId xmlns:p14="http://schemas.microsoft.com/office/powerpoint/2010/main" val="2890950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185" y="1600202"/>
            <a:ext cx="6565570" cy="43844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863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16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19846"/>
            <a:ext cx="8229600" cy="1143004"/>
          </a:xfrm>
        </p:spPr>
        <p:txBody>
          <a:bodyPr/>
          <a:lstStyle>
            <a:lvl1pPr>
              <a:defRPr b="1" i="0"/>
            </a:lvl1pPr>
          </a:lstStyle>
          <a:p>
            <a:r>
              <a:rPr lang="en-US" dirty="0"/>
              <a:t>Click to edit Master title style</a:t>
            </a:r>
          </a:p>
        </p:txBody>
      </p:sp>
    </p:spTree>
    <p:extLst>
      <p:ext uri="{BB962C8B-B14F-4D97-AF65-F5344CB8AC3E}">
        <p14:creationId xmlns:p14="http://schemas.microsoft.com/office/powerpoint/2010/main" val="245287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1785578" y="175589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853557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279186" y="1729974"/>
            <a:ext cx="6565569" cy="4132375"/>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096838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185" y="1600202"/>
            <a:ext cx="6565570" cy="43844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960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67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381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1785578" y="175589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3103584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279186" y="1729974"/>
            <a:ext cx="6565569" cy="4132375"/>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55311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8" r:id="rId3"/>
    <p:sldLayoutId id="2147483656" r:id="rId4"/>
    <p:sldLayoutId id="2147483650" r:id="rId5"/>
    <p:sldLayoutId id="2147483652" r:id="rId6"/>
    <p:sldLayoutId id="2147483655" r:id="rId7"/>
    <p:sldLayoutId id="2147483662" r:id="rId8"/>
    <p:sldLayoutId id="2147483663" r:id="rId9"/>
    <p:sldLayoutId id="2147483664" r:id="rId10"/>
    <p:sldLayoutId id="214748366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26571" y="1458690"/>
            <a:ext cx="8176036" cy="560153"/>
          </a:xfrm>
          <a:prstGeom prst="rect">
            <a:avLst/>
          </a:prstGeom>
          <a:noFill/>
        </p:spPr>
        <p:txBody>
          <a:bodyPr wrap="square" rtlCol="0">
            <a:spAutoFit/>
          </a:bodyPr>
          <a:lstStyle/>
          <a:p>
            <a:pPr>
              <a:lnSpc>
                <a:spcPct val="80000"/>
              </a:lnSpc>
            </a:pPr>
            <a:r>
              <a:rPr lang="en-US" sz="3800" b="1" dirty="0">
                <a:latin typeface="Arial"/>
              </a:rPr>
              <a:t>CSE-5335: Presentation </a:t>
            </a:r>
          </a:p>
        </p:txBody>
      </p:sp>
      <p:sp>
        <p:nvSpPr>
          <p:cNvPr id="3" name="TextBox 2"/>
          <p:cNvSpPr txBox="1"/>
          <p:nvPr/>
        </p:nvSpPr>
        <p:spPr>
          <a:xfrm>
            <a:off x="474479" y="5186379"/>
            <a:ext cx="5486400" cy="535531"/>
          </a:xfrm>
          <a:prstGeom prst="rect">
            <a:avLst/>
          </a:prstGeom>
          <a:noFill/>
        </p:spPr>
        <p:txBody>
          <a:bodyPr wrap="square" rtlCol="0">
            <a:spAutoFit/>
          </a:bodyPr>
          <a:lstStyle/>
          <a:p>
            <a:pPr>
              <a:lnSpc>
                <a:spcPct val="80000"/>
              </a:lnSpc>
            </a:pPr>
            <a:r>
              <a:rPr lang="en-US" dirty="0">
                <a:solidFill>
                  <a:srgbClr val="13409F"/>
                </a:solidFill>
              </a:rPr>
              <a:t>Section: 5335-002</a:t>
            </a:r>
          </a:p>
          <a:p>
            <a:pPr>
              <a:lnSpc>
                <a:spcPct val="80000"/>
              </a:lnSpc>
            </a:pPr>
            <a:endParaRPr lang="en-US" b="1" dirty="0">
              <a:solidFill>
                <a:schemeClr val="tx1">
                  <a:lumMod val="75000"/>
                  <a:lumOff val="25000"/>
                </a:schemeClr>
              </a:solidFill>
              <a:latin typeface="Arial"/>
            </a:endParaRPr>
          </a:p>
        </p:txBody>
      </p:sp>
      <p:sp>
        <p:nvSpPr>
          <p:cNvPr id="4" name="TextBox 3"/>
          <p:cNvSpPr txBox="1"/>
          <p:nvPr/>
        </p:nvSpPr>
        <p:spPr>
          <a:xfrm>
            <a:off x="474479" y="5496375"/>
            <a:ext cx="6000110" cy="271869"/>
          </a:xfrm>
          <a:prstGeom prst="rect">
            <a:avLst/>
          </a:prstGeom>
          <a:noFill/>
        </p:spPr>
        <p:txBody>
          <a:bodyPr wrap="square" rtlCol="0">
            <a:spAutoFit/>
          </a:bodyPr>
          <a:lstStyle/>
          <a:p>
            <a:pPr>
              <a:lnSpc>
                <a:spcPct val="80000"/>
              </a:lnSpc>
            </a:pPr>
            <a:r>
              <a:rPr lang="en-US" sz="1400" dirty="0">
                <a:solidFill>
                  <a:schemeClr val="tx1">
                    <a:lumMod val="75000"/>
                    <a:lumOff val="25000"/>
                  </a:schemeClr>
                </a:solidFill>
                <a:latin typeface="Arial"/>
              </a:rPr>
              <a:t>SUMMER 2023</a:t>
            </a:r>
          </a:p>
        </p:txBody>
      </p:sp>
      <p:sp>
        <p:nvSpPr>
          <p:cNvPr id="6" name="TextBox 5"/>
          <p:cNvSpPr txBox="1"/>
          <p:nvPr/>
        </p:nvSpPr>
        <p:spPr>
          <a:xfrm>
            <a:off x="474479" y="2503718"/>
            <a:ext cx="5686835" cy="2696187"/>
          </a:xfrm>
          <a:prstGeom prst="rect">
            <a:avLst/>
          </a:prstGeom>
          <a:noFill/>
        </p:spPr>
        <p:txBody>
          <a:bodyPr wrap="square" rtlCol="0">
            <a:spAutoFit/>
          </a:bodyPr>
          <a:lstStyle/>
          <a:p>
            <a:pPr algn="l"/>
            <a:r>
              <a:rPr lang="en-US" sz="2400" u="sng" dirty="0">
                <a:solidFill>
                  <a:srgbClr val="13409F"/>
                </a:solidFill>
                <a:latin typeface="Arial"/>
                <a:cs typeface="Arial" panose="020B0604020202020204"/>
              </a:rPr>
              <a:t>GROUP - 5</a:t>
            </a:r>
            <a:endParaRPr lang="en-US" sz="3200" u="sng" dirty="0">
              <a:latin typeface="Arial" panose="020B0604020202020204"/>
              <a:cs typeface="Arial" panose="020B0604020202020204"/>
            </a:endParaRPr>
          </a:p>
          <a:p>
            <a:pPr marL="6350" marR="31115" indent="-6350" algn="just">
              <a:lnSpc>
                <a:spcPct val="103000"/>
              </a:lnSpc>
              <a:spcBef>
                <a:spcPts val="0"/>
              </a:spcBef>
              <a:spcAft>
                <a:spcPts val="15"/>
              </a:spcAft>
            </a:pPr>
            <a:r>
              <a:rPr lang="en-US" sz="2400" kern="100" dirty="0">
                <a:solidFill>
                  <a:schemeClr val="tx2"/>
                </a:solidFill>
                <a:effectLst/>
                <a:latin typeface="Calibri" panose="020F0502020204030204" pitchFamily="34" charset="0"/>
                <a:ea typeface="Calibri" panose="020F0502020204030204" pitchFamily="34" charset="0"/>
              </a:rPr>
              <a:t>Manisha </a:t>
            </a:r>
            <a:r>
              <a:rPr lang="en-US" sz="2400" kern="100" dirty="0" err="1">
                <a:solidFill>
                  <a:schemeClr val="tx2"/>
                </a:solidFill>
                <a:effectLst/>
                <a:latin typeface="Calibri" panose="020F0502020204030204" pitchFamily="34" charset="0"/>
                <a:ea typeface="Calibri" panose="020F0502020204030204" pitchFamily="34" charset="0"/>
              </a:rPr>
              <a:t>Kankanampati</a:t>
            </a:r>
            <a:r>
              <a:rPr lang="en-US" sz="2400" kern="100" dirty="0">
                <a:solidFill>
                  <a:schemeClr val="tx2"/>
                </a:solidFill>
                <a:effectLst/>
                <a:latin typeface="Calibri" panose="020F0502020204030204" pitchFamily="34" charset="0"/>
                <a:ea typeface="Calibri" panose="020F0502020204030204" pitchFamily="34" charset="0"/>
              </a:rPr>
              <a:t> - 1002063542 </a:t>
            </a:r>
          </a:p>
          <a:p>
            <a:pPr marL="6350" marR="31115" indent="-6350" algn="just">
              <a:lnSpc>
                <a:spcPct val="103000"/>
              </a:lnSpc>
              <a:spcBef>
                <a:spcPts val="0"/>
              </a:spcBef>
              <a:spcAft>
                <a:spcPts val="15"/>
              </a:spcAft>
            </a:pPr>
            <a:r>
              <a:rPr lang="en-US" sz="2400" kern="100" dirty="0">
                <a:solidFill>
                  <a:schemeClr val="tx2"/>
                </a:solidFill>
                <a:effectLst/>
                <a:latin typeface="Calibri" panose="020F0502020204030204" pitchFamily="34" charset="0"/>
                <a:ea typeface="Calibri" panose="020F0502020204030204" pitchFamily="34" charset="0"/>
              </a:rPr>
              <a:t>Manasa </a:t>
            </a:r>
            <a:r>
              <a:rPr lang="en-US" sz="2400" kern="100" dirty="0" err="1">
                <a:solidFill>
                  <a:schemeClr val="tx2"/>
                </a:solidFill>
                <a:effectLst/>
                <a:latin typeface="Calibri" panose="020F0502020204030204" pitchFamily="34" charset="0"/>
                <a:ea typeface="Calibri" panose="020F0502020204030204" pitchFamily="34" charset="0"/>
              </a:rPr>
              <a:t>Kondapuram</a:t>
            </a:r>
            <a:r>
              <a:rPr lang="en-US" sz="2400" kern="100" dirty="0">
                <a:solidFill>
                  <a:schemeClr val="tx2"/>
                </a:solidFill>
                <a:effectLst/>
                <a:latin typeface="Calibri" panose="020F0502020204030204" pitchFamily="34" charset="0"/>
                <a:ea typeface="Calibri" panose="020F0502020204030204" pitchFamily="34" charset="0"/>
              </a:rPr>
              <a:t> - 1002128586 </a:t>
            </a:r>
          </a:p>
          <a:p>
            <a:pPr marL="6350" marR="31115" indent="-6350" algn="just">
              <a:lnSpc>
                <a:spcPct val="103000"/>
              </a:lnSpc>
              <a:spcBef>
                <a:spcPts val="0"/>
              </a:spcBef>
              <a:spcAft>
                <a:spcPts val="15"/>
              </a:spcAft>
            </a:pPr>
            <a:r>
              <a:rPr lang="en-US" sz="2400" kern="100" dirty="0">
                <a:solidFill>
                  <a:schemeClr val="tx2"/>
                </a:solidFill>
                <a:effectLst/>
                <a:latin typeface="Calibri" panose="020F0502020204030204" pitchFamily="34" charset="0"/>
                <a:ea typeface="Calibri" panose="020F0502020204030204" pitchFamily="34" charset="0"/>
              </a:rPr>
              <a:t>Manohar </a:t>
            </a:r>
            <a:r>
              <a:rPr lang="en-US" sz="2400" kern="100" dirty="0" err="1">
                <a:solidFill>
                  <a:schemeClr val="tx2"/>
                </a:solidFill>
                <a:effectLst/>
                <a:latin typeface="Calibri" panose="020F0502020204030204" pitchFamily="34" charset="0"/>
                <a:ea typeface="Calibri" panose="020F0502020204030204" pitchFamily="34" charset="0"/>
              </a:rPr>
              <a:t>kommi</a:t>
            </a:r>
            <a:r>
              <a:rPr lang="en-US" sz="2400" kern="100" dirty="0">
                <a:solidFill>
                  <a:schemeClr val="tx2"/>
                </a:solidFill>
                <a:effectLst/>
                <a:latin typeface="Calibri" panose="020F0502020204030204" pitchFamily="34" charset="0"/>
                <a:ea typeface="Calibri" panose="020F0502020204030204" pitchFamily="34" charset="0"/>
              </a:rPr>
              <a:t> - 1002118103 </a:t>
            </a:r>
          </a:p>
          <a:p>
            <a:pPr marL="6350" marR="31115" indent="-6350" algn="just">
              <a:lnSpc>
                <a:spcPct val="103000"/>
              </a:lnSpc>
              <a:spcBef>
                <a:spcPts val="0"/>
              </a:spcBef>
              <a:spcAft>
                <a:spcPts val="15"/>
              </a:spcAft>
            </a:pPr>
            <a:r>
              <a:rPr lang="en-US" sz="2400" kern="100" dirty="0">
                <a:solidFill>
                  <a:schemeClr val="tx2"/>
                </a:solidFill>
                <a:effectLst/>
                <a:latin typeface="Calibri" panose="020F0502020204030204" pitchFamily="34" charset="0"/>
                <a:ea typeface="Calibri" panose="020F0502020204030204" pitchFamily="34" charset="0"/>
              </a:rPr>
              <a:t>Mounika </a:t>
            </a:r>
            <a:r>
              <a:rPr lang="en-US" sz="2400" kern="100" dirty="0" err="1">
                <a:solidFill>
                  <a:schemeClr val="tx2"/>
                </a:solidFill>
                <a:effectLst/>
                <a:latin typeface="Calibri" panose="020F0502020204030204" pitchFamily="34" charset="0"/>
                <a:ea typeface="Calibri" panose="020F0502020204030204" pitchFamily="34" charset="0"/>
              </a:rPr>
              <a:t>kanneti</a:t>
            </a:r>
            <a:r>
              <a:rPr lang="en-US" sz="2400" kern="100" dirty="0">
                <a:solidFill>
                  <a:schemeClr val="tx2"/>
                </a:solidFill>
                <a:effectLst/>
                <a:latin typeface="Calibri" panose="020F0502020204030204" pitchFamily="34" charset="0"/>
                <a:ea typeface="Calibri" panose="020F0502020204030204" pitchFamily="34" charset="0"/>
              </a:rPr>
              <a:t> - 1002032500 </a:t>
            </a:r>
          </a:p>
          <a:p>
            <a:pPr marL="6350" marR="31115" indent="-6350" algn="just">
              <a:lnSpc>
                <a:spcPct val="103000"/>
              </a:lnSpc>
              <a:spcBef>
                <a:spcPts val="0"/>
              </a:spcBef>
              <a:spcAft>
                <a:spcPts val="15"/>
              </a:spcAft>
            </a:pPr>
            <a:r>
              <a:rPr lang="en-US" sz="2400" kern="100" dirty="0" err="1">
                <a:solidFill>
                  <a:schemeClr val="tx2"/>
                </a:solidFill>
                <a:effectLst/>
                <a:latin typeface="Calibri" panose="020F0502020204030204" pitchFamily="34" charset="0"/>
                <a:ea typeface="Calibri" panose="020F0502020204030204" pitchFamily="34" charset="0"/>
              </a:rPr>
              <a:t>Tejasri</a:t>
            </a:r>
            <a:r>
              <a:rPr lang="en-US" sz="2400" kern="100" dirty="0">
                <a:solidFill>
                  <a:schemeClr val="tx2"/>
                </a:solidFill>
                <a:effectLst/>
                <a:latin typeface="Calibri" panose="020F0502020204030204" pitchFamily="34" charset="0"/>
                <a:ea typeface="Calibri" panose="020F0502020204030204" pitchFamily="34" charset="0"/>
              </a:rPr>
              <a:t> </a:t>
            </a:r>
            <a:r>
              <a:rPr lang="en-US" sz="2400" kern="100" dirty="0" err="1">
                <a:solidFill>
                  <a:schemeClr val="tx2"/>
                </a:solidFill>
                <a:effectLst/>
                <a:latin typeface="Calibri" panose="020F0502020204030204" pitchFamily="34" charset="0"/>
                <a:ea typeface="Calibri" panose="020F0502020204030204" pitchFamily="34" charset="0"/>
              </a:rPr>
              <a:t>Katikapally</a:t>
            </a:r>
            <a:r>
              <a:rPr lang="en-US" sz="2400" kern="100" dirty="0">
                <a:solidFill>
                  <a:schemeClr val="tx2"/>
                </a:solidFill>
                <a:effectLst/>
                <a:latin typeface="Calibri" panose="020F0502020204030204" pitchFamily="34" charset="0"/>
                <a:ea typeface="Calibri" panose="020F0502020204030204" pitchFamily="34" charset="0"/>
              </a:rPr>
              <a:t> - 1002032909 </a:t>
            </a:r>
          </a:p>
          <a:p>
            <a:pPr>
              <a:lnSpc>
                <a:spcPct val="90000"/>
              </a:lnSpc>
            </a:pPr>
            <a:endParaRPr lang="en-US" sz="2400" dirty="0">
              <a:solidFill>
                <a:srgbClr val="13409F"/>
              </a:solidFill>
              <a:latin typeface="Arial"/>
            </a:endParaRPr>
          </a:p>
        </p:txBody>
      </p:sp>
      <p:cxnSp>
        <p:nvCxnSpPr>
          <p:cNvPr id="8" name="Straight Connector 7"/>
          <p:cNvCxnSpPr/>
          <p:nvPr/>
        </p:nvCxnSpPr>
        <p:spPr>
          <a:xfrm>
            <a:off x="567813" y="5053315"/>
            <a:ext cx="488696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446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EAB9BE-2C45-CC7E-A427-66B3E082AFD5}"/>
              </a:ext>
            </a:extLst>
          </p:cNvPr>
          <p:cNvSpPr>
            <a:spLocks noGrp="1"/>
          </p:cNvSpPr>
          <p:nvPr>
            <p:ph idx="1"/>
          </p:nvPr>
        </p:nvSpPr>
        <p:spPr>
          <a:xfrm>
            <a:off x="413657" y="326572"/>
            <a:ext cx="8327572" cy="5658038"/>
          </a:xfrm>
        </p:spPr>
        <p:txBody>
          <a:bodyPr/>
          <a:lstStyle/>
          <a:p>
            <a:pPr marL="0" indent="0">
              <a:buNone/>
            </a:pPr>
            <a:r>
              <a:rPr lang="en-US" dirty="0"/>
              <a:t>                   </a:t>
            </a:r>
            <a:r>
              <a:rPr lang="en-US" sz="3200" u="sng" dirty="0"/>
              <a:t>REGISTRATION PAGE</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Initially user have to register using </a:t>
            </a:r>
          </a:p>
          <a:p>
            <a:pPr marL="0" indent="0">
              <a:buNone/>
            </a:pPr>
            <a:r>
              <a:rPr lang="en-US" sz="1600" dirty="0">
                <a:latin typeface="Times New Roman" panose="02020603050405020304" pitchFamily="18" charset="0"/>
                <a:cs typeface="Times New Roman" panose="02020603050405020304" pitchFamily="18" charset="0"/>
              </a:rPr>
              <a:t>       registration form </a:t>
            </a:r>
          </a:p>
          <a:p>
            <a:r>
              <a:rPr lang="en-US" sz="1600" dirty="0">
                <a:latin typeface="Times New Roman" panose="02020603050405020304" pitchFamily="18" charset="0"/>
                <a:cs typeface="Times New Roman" panose="02020603050405020304" pitchFamily="18" charset="0"/>
              </a:rPr>
              <a:t>For registering we need to give the </a:t>
            </a:r>
          </a:p>
          <a:p>
            <a:pPr marL="0" indent="0">
              <a:buNone/>
            </a:pPr>
            <a:r>
              <a:rPr lang="en-US" sz="1600" dirty="0">
                <a:latin typeface="Times New Roman" panose="02020603050405020304" pitchFamily="18" charset="0"/>
                <a:cs typeface="Times New Roman" panose="02020603050405020304" pitchFamily="18" charset="0"/>
              </a:rPr>
              <a:t>       Email ID with a password which need to </a:t>
            </a:r>
          </a:p>
          <a:p>
            <a:pPr marL="0" indent="0">
              <a:buNone/>
            </a:pPr>
            <a:r>
              <a:rPr lang="en-US" sz="1600" dirty="0">
                <a:latin typeface="Times New Roman" panose="02020603050405020304" pitchFamily="18" charset="0"/>
                <a:cs typeface="Times New Roman" panose="02020603050405020304" pitchFamily="18" charset="0"/>
              </a:rPr>
              <a:t>       satisfy the conditions ,Institution Name</a:t>
            </a:r>
          </a:p>
          <a:p>
            <a:pPr marL="0" indent="0">
              <a:buNone/>
            </a:pPr>
            <a:r>
              <a:rPr lang="en-US" sz="1600" dirty="0">
                <a:latin typeface="Times New Roman" panose="02020603050405020304" pitchFamily="18" charset="0"/>
                <a:cs typeface="Times New Roman" panose="02020603050405020304" pitchFamily="18" charset="0"/>
              </a:rPr>
              <a:t>       and Role</a:t>
            </a:r>
          </a:p>
          <a:p>
            <a:pPr marL="0" indent="0">
              <a:buNone/>
            </a:pPr>
            <a:r>
              <a:rPr lang="en-US" sz="1600" dirty="0">
                <a:latin typeface="Times New Roman" panose="02020603050405020304" pitchFamily="18" charset="0"/>
                <a:cs typeface="Times New Roman" panose="02020603050405020304" pitchFamily="18" charset="0"/>
              </a:rPr>
              <a:t>       Once registered we can login to the website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Before login we have to register.</a:t>
            </a:r>
          </a:p>
          <a:p>
            <a:r>
              <a:rPr lang="en-US" sz="1600" dirty="0">
                <a:latin typeface="Times New Roman" panose="02020603050405020304" pitchFamily="18" charset="0"/>
                <a:cs typeface="Times New Roman" panose="02020603050405020304" pitchFamily="18" charset="0"/>
              </a:rPr>
              <a:t>User can register with their respective </a:t>
            </a:r>
          </a:p>
          <a:p>
            <a:pPr marL="0" indent="0">
              <a:buNone/>
            </a:pPr>
            <a:r>
              <a:rPr lang="en-US" sz="1600" dirty="0">
                <a:latin typeface="Times New Roman" panose="02020603050405020304" pitchFamily="18" charset="0"/>
                <a:cs typeface="Times New Roman" panose="02020603050405020304" pitchFamily="18" charset="0"/>
              </a:rPr>
              <a:t>       profiles by clicking on  register button .</a:t>
            </a:r>
            <a:endParaRPr lang="en-US" sz="3200" u="sng" dirty="0"/>
          </a:p>
          <a:p>
            <a:pPr marL="0" indent="0">
              <a:buNone/>
            </a:pPr>
            <a:endParaRPr lang="en-US" dirty="0"/>
          </a:p>
        </p:txBody>
      </p:sp>
      <p:pic>
        <p:nvPicPr>
          <p:cNvPr id="3" name="Content Placeholder 6">
            <a:extLst>
              <a:ext uri="{FF2B5EF4-FFF2-40B4-BE49-F238E27FC236}">
                <a16:creationId xmlns:a16="http://schemas.microsoft.com/office/drawing/2014/main" id="{BC326856-BF09-083C-B54B-8D268B7BBDC7}"/>
              </a:ext>
            </a:extLst>
          </p:cNvPr>
          <p:cNvPicPr>
            <a:picLocks noChangeAspect="1"/>
          </p:cNvPicPr>
          <p:nvPr/>
        </p:nvPicPr>
        <p:blipFill>
          <a:blip r:embed="rId2"/>
          <a:stretch>
            <a:fillRect/>
          </a:stretch>
        </p:blipFill>
        <p:spPr>
          <a:xfrm>
            <a:off x="4430486" y="1208315"/>
            <a:ext cx="4205422" cy="4898572"/>
          </a:xfrm>
          <a:prstGeom prst="rect">
            <a:avLst/>
          </a:prstGeom>
        </p:spPr>
      </p:pic>
    </p:spTree>
    <p:extLst>
      <p:ext uri="{BB962C8B-B14F-4D97-AF65-F5344CB8AC3E}">
        <p14:creationId xmlns:p14="http://schemas.microsoft.com/office/powerpoint/2010/main" val="1585893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3E748C-A741-32DA-7E68-E76A54296EA6}"/>
              </a:ext>
            </a:extLst>
          </p:cNvPr>
          <p:cNvSpPr>
            <a:spLocks noGrp="1"/>
          </p:cNvSpPr>
          <p:nvPr>
            <p:ph idx="1"/>
          </p:nvPr>
        </p:nvSpPr>
        <p:spPr>
          <a:xfrm>
            <a:off x="402771" y="315686"/>
            <a:ext cx="8240486" cy="5668923"/>
          </a:xfrm>
        </p:spPr>
        <p:txBody>
          <a:bodyPr/>
          <a:lstStyle/>
          <a:p>
            <a:pPr marL="0" indent="0">
              <a:buNone/>
            </a:pPr>
            <a:r>
              <a:rPr lang="en-US" dirty="0"/>
              <a:t>       </a:t>
            </a:r>
            <a:r>
              <a:rPr lang="en-US" sz="2400" u="sng" dirty="0">
                <a:latin typeface="Times New Roman" panose="02020603050405020304" pitchFamily="18" charset="0"/>
                <a:cs typeface="Times New Roman" panose="02020603050405020304" pitchFamily="18" charset="0"/>
              </a:rPr>
              <a:t>CANDIDATE &amp; INSTITUTION REGISTER PAGE</a:t>
            </a:r>
          </a:p>
          <a:p>
            <a:pPr marL="0" indent="0">
              <a:buNone/>
            </a:pPr>
            <a:endParaRPr lang="en-US" sz="2400" u="sng"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Candidate user can register</a:t>
            </a:r>
          </a:p>
          <a:p>
            <a:pPr marL="0" indent="0">
              <a:buNone/>
            </a:pPr>
            <a:r>
              <a:rPr lang="en-US" sz="2400" dirty="0">
                <a:latin typeface="Times New Roman" panose="02020603050405020304" pitchFamily="18" charset="0"/>
                <a:cs typeface="Times New Roman" panose="02020603050405020304" pitchFamily="18" charset="0"/>
              </a:rPr>
              <a:t> using candidate registration form</a:t>
            </a:r>
          </a:p>
          <a:p>
            <a:pPr marL="0" indent="0">
              <a:buNone/>
            </a:pPr>
            <a:r>
              <a:rPr lang="en-US" sz="2400" dirty="0">
                <a:latin typeface="Times New Roman" panose="02020603050405020304" pitchFamily="18" charset="0"/>
                <a:cs typeface="Times New Roman" panose="02020603050405020304" pitchFamily="18" charset="0"/>
              </a:rPr>
              <a:t> by providing basic details in</a:t>
            </a:r>
          </a:p>
          <a:p>
            <a:pPr marL="0" indent="0">
              <a:buNone/>
            </a:pPr>
            <a:r>
              <a:rPr lang="en-US" sz="2400" dirty="0">
                <a:latin typeface="Times New Roman" panose="02020603050405020304" pitchFamily="18" charset="0"/>
                <a:cs typeface="Times New Roman" panose="02020603050405020304" pitchFamily="18" charset="0"/>
              </a:rPr>
              <a:t> order to login likewise with</a:t>
            </a:r>
          </a:p>
          <a:p>
            <a:pPr marL="0" indent="0">
              <a:buNone/>
            </a:pPr>
            <a:r>
              <a:rPr lang="en-US" sz="2400" dirty="0">
                <a:latin typeface="Times New Roman" panose="02020603050405020304" pitchFamily="18" charset="0"/>
                <a:cs typeface="Times New Roman" panose="02020603050405020304" pitchFamily="18" charset="0"/>
              </a:rPr>
              <a:t> institution registration page.</a:t>
            </a:r>
          </a:p>
          <a:p>
            <a:pPr marL="0" indent="0">
              <a:buNone/>
            </a:pPr>
            <a:endParaRPr lang="en-US" sz="2400" u="sng" dirty="0">
              <a:latin typeface="Times New Roman" panose="02020603050405020304" pitchFamily="18" charset="0"/>
              <a:cs typeface="Times New Roman" panose="02020603050405020304" pitchFamily="18" charset="0"/>
            </a:endParaRPr>
          </a:p>
          <a:p>
            <a:pPr marL="0" indent="0">
              <a:buNone/>
            </a:pPr>
            <a:r>
              <a:rPr lang="en-US" sz="2400" u="sng"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28A7F0B-D642-53FE-5E13-6500D50B529D}"/>
              </a:ext>
            </a:extLst>
          </p:cNvPr>
          <p:cNvPicPr>
            <a:picLocks noChangeAspect="1"/>
          </p:cNvPicPr>
          <p:nvPr/>
        </p:nvPicPr>
        <p:blipFill>
          <a:blip r:embed="rId2"/>
          <a:stretch>
            <a:fillRect/>
          </a:stretch>
        </p:blipFill>
        <p:spPr>
          <a:xfrm>
            <a:off x="4651975" y="829848"/>
            <a:ext cx="4031050" cy="2281157"/>
          </a:xfrm>
          <a:prstGeom prst="rect">
            <a:avLst/>
          </a:prstGeom>
        </p:spPr>
      </p:pic>
      <p:pic>
        <p:nvPicPr>
          <p:cNvPr id="5" name="Content Placeholder 12">
            <a:extLst>
              <a:ext uri="{FF2B5EF4-FFF2-40B4-BE49-F238E27FC236}">
                <a16:creationId xmlns:a16="http://schemas.microsoft.com/office/drawing/2014/main" id="{95AF1580-2D4B-3685-C5AA-DD2874E35000}"/>
              </a:ext>
            </a:extLst>
          </p:cNvPr>
          <p:cNvPicPr>
            <a:picLocks noChangeAspect="1"/>
          </p:cNvPicPr>
          <p:nvPr/>
        </p:nvPicPr>
        <p:blipFill>
          <a:blip r:embed="rId3"/>
          <a:stretch>
            <a:fillRect/>
          </a:stretch>
        </p:blipFill>
        <p:spPr>
          <a:xfrm>
            <a:off x="4651975" y="3225338"/>
            <a:ext cx="4031050" cy="2489662"/>
          </a:xfrm>
          <a:prstGeom prst="rect">
            <a:avLst/>
          </a:prstGeom>
        </p:spPr>
      </p:pic>
    </p:spTree>
    <p:extLst>
      <p:ext uri="{BB962C8B-B14F-4D97-AF65-F5344CB8AC3E}">
        <p14:creationId xmlns:p14="http://schemas.microsoft.com/office/powerpoint/2010/main" val="333947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B9669D-A66A-8457-9880-E3ADB6C55DA8}"/>
              </a:ext>
            </a:extLst>
          </p:cNvPr>
          <p:cNvSpPr>
            <a:spLocks noGrp="1"/>
          </p:cNvSpPr>
          <p:nvPr>
            <p:ph type="body" sz="half" idx="2"/>
          </p:nvPr>
        </p:nvSpPr>
        <p:spPr>
          <a:xfrm>
            <a:off x="390698" y="99753"/>
            <a:ext cx="8429106" cy="6043351"/>
          </a:xfrm>
        </p:spPr>
        <p:txBody>
          <a:bodyPr/>
          <a:lstStyle/>
          <a:p>
            <a:pPr marL="0" indent="0">
              <a:buNone/>
            </a:pPr>
            <a:r>
              <a:rPr lang="en-US" dirty="0"/>
              <a:t>      </a:t>
            </a:r>
            <a:r>
              <a:rPr lang="en-US" sz="2400" u="sng" dirty="0">
                <a:latin typeface="Times New Roman" panose="02020603050405020304" pitchFamily="18" charset="0"/>
                <a:cs typeface="Times New Roman" panose="02020603050405020304" pitchFamily="18" charset="0"/>
              </a:rPr>
              <a:t>RECRUITER AND DEI OFFICER REGISTER PAGE</a:t>
            </a:r>
          </a:p>
          <a:p>
            <a:pPr marL="0" indent="0">
              <a:buNone/>
            </a:pPr>
            <a:endParaRPr lang="en-US" dirty="0"/>
          </a:p>
          <a:p>
            <a:pPr marL="0" indent="0">
              <a:buNone/>
            </a:pPr>
            <a:endParaRPr lang="en-US" sz="2400" dirty="0"/>
          </a:p>
          <a:p>
            <a:pPr marL="0" indent="0">
              <a:buNone/>
            </a:pPr>
            <a:r>
              <a:rPr lang="en-US" sz="2000" dirty="0"/>
              <a:t>Recruiter and DEI Officer</a:t>
            </a:r>
          </a:p>
          <a:p>
            <a:pPr marL="0" indent="0">
              <a:buNone/>
            </a:pPr>
            <a:r>
              <a:rPr lang="en-US" sz="2000" dirty="0"/>
              <a:t>Can register using these pages</a:t>
            </a:r>
          </a:p>
          <a:p>
            <a:pPr marL="0" indent="0">
              <a:buNone/>
            </a:pPr>
            <a:r>
              <a:rPr lang="en-US" sz="2000" dirty="0"/>
              <a:t>To login into their respective</a:t>
            </a:r>
          </a:p>
          <a:p>
            <a:pPr marL="0" indent="0">
              <a:buNone/>
            </a:pPr>
            <a:r>
              <a:rPr lang="en-US" sz="2000" dirty="0"/>
              <a:t>profiles</a:t>
            </a:r>
          </a:p>
        </p:txBody>
      </p:sp>
      <p:pic>
        <p:nvPicPr>
          <p:cNvPr id="3" name="Content Placeholder 6">
            <a:extLst>
              <a:ext uri="{FF2B5EF4-FFF2-40B4-BE49-F238E27FC236}">
                <a16:creationId xmlns:a16="http://schemas.microsoft.com/office/drawing/2014/main" id="{D61C8D2C-0F6B-E450-543E-6F93E4F22AB4}"/>
              </a:ext>
            </a:extLst>
          </p:cNvPr>
          <p:cNvPicPr>
            <a:picLocks noChangeAspect="1"/>
          </p:cNvPicPr>
          <p:nvPr/>
        </p:nvPicPr>
        <p:blipFill>
          <a:blip r:embed="rId2"/>
          <a:stretch>
            <a:fillRect/>
          </a:stretch>
        </p:blipFill>
        <p:spPr>
          <a:xfrm>
            <a:off x="4648200" y="873390"/>
            <a:ext cx="4016829" cy="1992620"/>
          </a:xfrm>
          <a:prstGeom prst="rect">
            <a:avLst/>
          </a:prstGeom>
        </p:spPr>
      </p:pic>
      <p:pic>
        <p:nvPicPr>
          <p:cNvPr id="4" name="Content Placeholder 8">
            <a:extLst>
              <a:ext uri="{FF2B5EF4-FFF2-40B4-BE49-F238E27FC236}">
                <a16:creationId xmlns:a16="http://schemas.microsoft.com/office/drawing/2014/main" id="{13D301C5-BCA8-9616-8C29-A9906530D9C4}"/>
              </a:ext>
            </a:extLst>
          </p:cNvPr>
          <p:cNvPicPr>
            <a:picLocks noChangeAspect="1"/>
          </p:cNvPicPr>
          <p:nvPr/>
        </p:nvPicPr>
        <p:blipFill>
          <a:blip r:embed="rId3"/>
          <a:stretch>
            <a:fillRect/>
          </a:stretch>
        </p:blipFill>
        <p:spPr>
          <a:xfrm>
            <a:off x="4648200" y="3084021"/>
            <a:ext cx="4038600" cy="2805149"/>
          </a:xfrm>
          <a:prstGeom prst="rect">
            <a:avLst/>
          </a:prstGeom>
        </p:spPr>
      </p:pic>
    </p:spTree>
    <p:extLst>
      <p:ext uri="{BB962C8B-B14F-4D97-AF65-F5344CB8AC3E}">
        <p14:creationId xmlns:p14="http://schemas.microsoft.com/office/powerpoint/2010/main" val="3737283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5BBAFD-95AF-50DE-BD1D-15FC8C575BED}"/>
              </a:ext>
            </a:extLst>
          </p:cNvPr>
          <p:cNvSpPr>
            <a:spLocks noGrp="1"/>
          </p:cNvSpPr>
          <p:nvPr>
            <p:ph idx="1"/>
          </p:nvPr>
        </p:nvSpPr>
        <p:spPr>
          <a:xfrm>
            <a:off x="315685" y="250372"/>
            <a:ext cx="8512629" cy="5734238"/>
          </a:xfrm>
        </p:spPr>
        <p:txBody>
          <a:bodyPr>
            <a:normAutofit/>
          </a:bodyPr>
          <a:lstStyle/>
          <a:p>
            <a:pPr marL="0" indent="0">
              <a:buNone/>
            </a:pPr>
            <a:r>
              <a:rPr lang="en-US" dirty="0"/>
              <a:t>                           </a:t>
            </a:r>
            <a:r>
              <a:rPr lang="en-US" sz="3200" u="sng" dirty="0">
                <a:latin typeface="Calibri" panose="020F0502020204030204" pitchFamily="34" charset="0"/>
                <a:cs typeface="Calibri" panose="020F0502020204030204" pitchFamily="34" charset="0"/>
              </a:rPr>
              <a:t>LOGIN PAGE</a:t>
            </a:r>
          </a:p>
          <a:p>
            <a:pPr marL="0" indent="0">
              <a:buNone/>
            </a:pPr>
            <a:endParaRPr lang="en-US" sz="1600" u="sng" dirty="0">
              <a:latin typeface="Times New Roman" panose="02020603050405020304" pitchFamily="18" charset="0"/>
              <a:cs typeface="Times New Roman" panose="02020603050405020304" pitchFamily="18" charset="0"/>
            </a:endParaRPr>
          </a:p>
          <a:p>
            <a:pPr marL="285750" indent="-285750"/>
            <a:r>
              <a:rPr lang="en-US" sz="1600" dirty="0">
                <a:latin typeface="Times New Roman" panose="02020603050405020304" pitchFamily="18" charset="0"/>
                <a:cs typeface="Times New Roman" panose="02020603050405020304" pitchFamily="18" charset="0"/>
              </a:rPr>
              <a:t>The login page have login block where       </a:t>
            </a:r>
          </a:p>
          <a:p>
            <a:pPr marL="0" indent="0">
              <a:buNone/>
            </a:pPr>
            <a:r>
              <a:rPr lang="en-US" sz="1600" dirty="0">
                <a:latin typeface="Times New Roman" panose="02020603050405020304" pitchFamily="18" charset="0"/>
                <a:cs typeface="Times New Roman" panose="02020603050405020304" pitchFamily="18" charset="0"/>
              </a:rPr>
              <a:t>      a user have to login and there is logins.</a:t>
            </a:r>
          </a:p>
          <a:p>
            <a:pPr marL="0" indent="0">
              <a:buNone/>
            </a:pPr>
            <a:endParaRPr lang="en-US" sz="1600" b="1" u="sng" dirty="0">
              <a:latin typeface="Times New Roman" panose="02020603050405020304" pitchFamily="18" charset="0"/>
              <a:cs typeface="Times New Roman" panose="02020603050405020304" pitchFamily="18" charset="0"/>
            </a:endParaRPr>
          </a:p>
          <a:p>
            <a:pPr marL="0" indent="0">
              <a:buNone/>
            </a:pPr>
            <a:r>
              <a:rPr lang="en-US" sz="1600" b="1" u="sng" dirty="0">
                <a:latin typeface="Times New Roman" panose="02020603050405020304" pitchFamily="18" charset="0"/>
                <a:cs typeface="Times New Roman" panose="02020603050405020304" pitchFamily="18" charset="0"/>
              </a:rPr>
              <a:t>In login page:-</a:t>
            </a:r>
          </a:p>
          <a:p>
            <a:pPr marL="0" indent="0">
              <a:buNone/>
            </a:pPr>
            <a:endParaRPr lang="en-US" sz="1600" b="1" u="sng"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After login using the email id </a:t>
            </a:r>
          </a:p>
          <a:p>
            <a:pPr marL="0" indent="0">
              <a:buNone/>
            </a:pPr>
            <a:r>
              <a:rPr lang="en-US" sz="1600" dirty="0">
                <a:latin typeface="Times New Roman" panose="02020603050405020304" pitchFamily="18" charset="0"/>
                <a:cs typeface="Times New Roman" panose="02020603050405020304" pitchFamily="18" charset="0"/>
              </a:rPr>
              <a:t>       and Password. we have different </a:t>
            </a:r>
          </a:p>
          <a:p>
            <a:pPr marL="0" indent="0">
              <a:buNone/>
            </a:pPr>
            <a:r>
              <a:rPr lang="en-US" sz="1600" dirty="0">
                <a:latin typeface="Times New Roman" panose="02020603050405020304" pitchFamily="18" charset="0"/>
                <a:cs typeface="Times New Roman" panose="02020603050405020304" pitchFamily="18" charset="0"/>
              </a:rPr>
              <a:t>        pages like.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1.Candidate Page</a:t>
            </a:r>
          </a:p>
          <a:p>
            <a:pPr marL="0" indent="0">
              <a:buNone/>
            </a:pPr>
            <a:r>
              <a:rPr lang="en-US" sz="1600" dirty="0">
                <a:latin typeface="Times New Roman" panose="02020603050405020304" pitchFamily="18" charset="0"/>
                <a:cs typeface="Times New Roman" panose="02020603050405020304" pitchFamily="18" charset="0"/>
              </a:rPr>
              <a:t>2.Recruiter Page</a:t>
            </a:r>
          </a:p>
          <a:p>
            <a:pPr marL="0" indent="0">
              <a:buNone/>
            </a:pPr>
            <a:r>
              <a:rPr lang="en-US" sz="1600" dirty="0">
                <a:latin typeface="Times New Roman" panose="02020603050405020304" pitchFamily="18" charset="0"/>
                <a:cs typeface="Times New Roman" panose="02020603050405020304" pitchFamily="18" charset="0"/>
              </a:rPr>
              <a:t>3.Institution Page</a:t>
            </a:r>
          </a:p>
          <a:p>
            <a:pPr marL="0" indent="0">
              <a:buNone/>
            </a:pPr>
            <a:r>
              <a:rPr lang="en-US" sz="1600" dirty="0">
                <a:latin typeface="Times New Roman" panose="02020603050405020304" pitchFamily="18" charset="0"/>
                <a:cs typeface="Times New Roman" panose="02020603050405020304" pitchFamily="18" charset="0"/>
              </a:rPr>
              <a:t>4.DEI officer Page</a:t>
            </a:r>
          </a:p>
          <a:p>
            <a:pPr marL="0" indent="0">
              <a:buNone/>
            </a:pPr>
            <a:endParaRPr lang="en-US" dirty="0"/>
          </a:p>
        </p:txBody>
      </p:sp>
      <p:pic>
        <p:nvPicPr>
          <p:cNvPr id="3" name="Content Placeholder 6">
            <a:extLst>
              <a:ext uri="{FF2B5EF4-FFF2-40B4-BE49-F238E27FC236}">
                <a16:creationId xmlns:a16="http://schemas.microsoft.com/office/drawing/2014/main" id="{51F9C40B-C6EE-DBD0-41AC-5AD1188CBACD}"/>
              </a:ext>
            </a:extLst>
          </p:cNvPr>
          <p:cNvPicPr>
            <a:picLocks noChangeAspect="1"/>
          </p:cNvPicPr>
          <p:nvPr/>
        </p:nvPicPr>
        <p:blipFill>
          <a:blip r:embed="rId2"/>
          <a:stretch>
            <a:fillRect/>
          </a:stretch>
        </p:blipFill>
        <p:spPr>
          <a:xfrm>
            <a:off x="4093029" y="1110343"/>
            <a:ext cx="4593771" cy="4637315"/>
          </a:xfrm>
          <a:prstGeom prst="rect">
            <a:avLst/>
          </a:prstGeom>
        </p:spPr>
      </p:pic>
    </p:spTree>
    <p:extLst>
      <p:ext uri="{BB962C8B-B14F-4D97-AF65-F5344CB8AC3E}">
        <p14:creationId xmlns:p14="http://schemas.microsoft.com/office/powerpoint/2010/main" val="743261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20E7D-F6B1-847B-BD6C-90E4AB074DDC}"/>
              </a:ext>
            </a:extLst>
          </p:cNvPr>
          <p:cNvSpPr>
            <a:spLocks noGrp="1"/>
          </p:cNvSpPr>
          <p:nvPr>
            <p:ph idx="1"/>
          </p:nvPr>
        </p:nvSpPr>
        <p:spPr>
          <a:xfrm>
            <a:off x="478970" y="326572"/>
            <a:ext cx="8360229" cy="5658038"/>
          </a:xfrm>
        </p:spPr>
        <p:txBody>
          <a:bodyPr/>
          <a:lstStyle/>
          <a:p>
            <a:pPr marL="0" indent="0">
              <a:buNone/>
            </a:pPr>
            <a:r>
              <a:rPr lang="en-US" sz="2400"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rPr>
              <a:t>CANDIDATE LOGIN PAGES</a:t>
            </a:r>
          </a:p>
          <a:p>
            <a:pPr marL="0" indent="0">
              <a:buNone/>
            </a:pPr>
            <a:endParaRPr lang="en-US" sz="2400" b="1" u="sng"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After login ,Candidate user can view their dashboards and applied job position tabs.</a:t>
            </a:r>
          </a:p>
          <a:p>
            <a:r>
              <a:rPr lang="en-US" sz="2000" dirty="0">
                <a:latin typeface="Times New Roman" panose="02020603050405020304" pitchFamily="18" charset="0"/>
                <a:cs typeface="Times New Roman" panose="02020603050405020304" pitchFamily="18" charset="0"/>
              </a:rPr>
              <a:t>Applied job positions tab gives complete information of the institution name, position and the status of the candidate that applied for.</a:t>
            </a:r>
          </a:p>
          <a:p>
            <a:pPr marL="0" indent="0">
              <a:buNone/>
            </a:pPr>
            <a:endParaRPr lang="en-US" dirty="0"/>
          </a:p>
        </p:txBody>
      </p:sp>
      <p:pic>
        <p:nvPicPr>
          <p:cNvPr id="3" name="Picture 2">
            <a:extLst>
              <a:ext uri="{FF2B5EF4-FFF2-40B4-BE49-F238E27FC236}">
                <a16:creationId xmlns:a16="http://schemas.microsoft.com/office/drawing/2014/main" id="{51D96B56-C5CD-4112-0C5D-73CC197E4C64}"/>
              </a:ext>
            </a:extLst>
          </p:cNvPr>
          <p:cNvPicPr>
            <a:picLocks noChangeAspect="1"/>
          </p:cNvPicPr>
          <p:nvPr/>
        </p:nvPicPr>
        <p:blipFill>
          <a:blip r:embed="rId2"/>
          <a:stretch>
            <a:fillRect/>
          </a:stretch>
        </p:blipFill>
        <p:spPr>
          <a:xfrm>
            <a:off x="544284" y="2864567"/>
            <a:ext cx="4114800" cy="3120043"/>
          </a:xfrm>
          <a:prstGeom prst="rect">
            <a:avLst/>
          </a:prstGeom>
        </p:spPr>
      </p:pic>
      <p:pic>
        <p:nvPicPr>
          <p:cNvPr id="4" name="Content Placeholder 19">
            <a:extLst>
              <a:ext uri="{FF2B5EF4-FFF2-40B4-BE49-F238E27FC236}">
                <a16:creationId xmlns:a16="http://schemas.microsoft.com/office/drawing/2014/main" id="{ED6A4329-3CFF-F815-E317-7C268FA89D76}"/>
              </a:ext>
            </a:extLst>
          </p:cNvPr>
          <p:cNvPicPr>
            <a:picLocks noChangeAspect="1"/>
          </p:cNvPicPr>
          <p:nvPr/>
        </p:nvPicPr>
        <p:blipFill>
          <a:blip r:embed="rId3"/>
          <a:stretch>
            <a:fillRect/>
          </a:stretch>
        </p:blipFill>
        <p:spPr>
          <a:xfrm>
            <a:off x="4800599" y="2923311"/>
            <a:ext cx="4038600" cy="3120043"/>
          </a:xfrm>
          <a:prstGeom prst="rect">
            <a:avLst/>
          </a:prstGeom>
        </p:spPr>
      </p:pic>
    </p:spTree>
    <p:extLst>
      <p:ext uri="{BB962C8B-B14F-4D97-AF65-F5344CB8AC3E}">
        <p14:creationId xmlns:p14="http://schemas.microsoft.com/office/powerpoint/2010/main" val="2201170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FA7DAB-5398-DB80-278E-11FC685F8A89}"/>
              </a:ext>
            </a:extLst>
          </p:cNvPr>
          <p:cNvSpPr>
            <a:spLocks noGrp="1"/>
          </p:cNvSpPr>
          <p:nvPr>
            <p:ph idx="1"/>
          </p:nvPr>
        </p:nvSpPr>
        <p:spPr>
          <a:xfrm>
            <a:off x="326570" y="283030"/>
            <a:ext cx="8360229" cy="5701580"/>
          </a:xfrm>
        </p:spPr>
        <p:txBody>
          <a:bodyPr/>
          <a:lstStyle/>
          <a:p>
            <a:pPr marL="0" indent="0">
              <a:buNone/>
            </a:pPr>
            <a:r>
              <a:rPr lang="en-US" dirty="0"/>
              <a:t>                  </a:t>
            </a:r>
            <a:r>
              <a:rPr lang="en-US" sz="3200" u="sng" dirty="0">
                <a:latin typeface="Times New Roman" panose="02020603050405020304" pitchFamily="18" charset="0"/>
                <a:cs typeface="Times New Roman" panose="02020603050405020304" pitchFamily="18" charset="0"/>
              </a:rPr>
              <a:t>RECRUITER PAGE</a:t>
            </a:r>
          </a:p>
          <a:p>
            <a:pPr marL="0" indent="0">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Recruiter user can look for dashboard, adding job and job postings in this page.</a:t>
            </a:r>
          </a:p>
          <a:p>
            <a:pPr algn="just"/>
            <a:r>
              <a:rPr lang="en-US" sz="2000" dirty="0">
                <a:latin typeface="Times New Roman" panose="02020603050405020304" pitchFamily="18" charset="0"/>
                <a:cs typeface="Times New Roman" panose="02020603050405020304" pitchFamily="18" charset="0"/>
              </a:rPr>
              <a:t>User can view applied candidate details as well.</a:t>
            </a:r>
          </a:p>
        </p:txBody>
      </p:sp>
      <p:pic>
        <p:nvPicPr>
          <p:cNvPr id="3" name="Content Placeholder 11">
            <a:extLst>
              <a:ext uri="{FF2B5EF4-FFF2-40B4-BE49-F238E27FC236}">
                <a16:creationId xmlns:a16="http://schemas.microsoft.com/office/drawing/2014/main" id="{90037227-A42D-FAEF-31B0-CC8FE9885BAC}"/>
              </a:ext>
            </a:extLst>
          </p:cNvPr>
          <p:cNvPicPr>
            <a:picLocks noChangeAspect="1"/>
          </p:cNvPicPr>
          <p:nvPr/>
        </p:nvPicPr>
        <p:blipFill>
          <a:blip r:embed="rId2"/>
          <a:stretch>
            <a:fillRect/>
          </a:stretch>
        </p:blipFill>
        <p:spPr>
          <a:xfrm>
            <a:off x="457201" y="2252748"/>
            <a:ext cx="4114799" cy="3603765"/>
          </a:xfrm>
          <a:prstGeom prst="rect">
            <a:avLst/>
          </a:prstGeom>
        </p:spPr>
      </p:pic>
      <p:pic>
        <p:nvPicPr>
          <p:cNvPr id="4" name="Content Placeholder 15">
            <a:extLst>
              <a:ext uri="{FF2B5EF4-FFF2-40B4-BE49-F238E27FC236}">
                <a16:creationId xmlns:a16="http://schemas.microsoft.com/office/drawing/2014/main" id="{F745B8BE-3CDB-B6EF-F00F-B3915DDE051E}"/>
              </a:ext>
            </a:extLst>
          </p:cNvPr>
          <p:cNvPicPr>
            <a:picLocks noChangeAspect="1"/>
          </p:cNvPicPr>
          <p:nvPr/>
        </p:nvPicPr>
        <p:blipFill>
          <a:blip r:embed="rId3"/>
          <a:stretch>
            <a:fillRect/>
          </a:stretch>
        </p:blipFill>
        <p:spPr>
          <a:xfrm>
            <a:off x="4860927" y="2252748"/>
            <a:ext cx="4114799" cy="3603766"/>
          </a:xfrm>
          <a:prstGeom prst="rect">
            <a:avLst/>
          </a:prstGeom>
        </p:spPr>
      </p:pic>
    </p:spTree>
    <p:extLst>
      <p:ext uri="{BB962C8B-B14F-4D97-AF65-F5344CB8AC3E}">
        <p14:creationId xmlns:p14="http://schemas.microsoft.com/office/powerpoint/2010/main" val="135200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AF7D18-10DA-D715-AD3E-B037FD7F70FC}"/>
              </a:ext>
            </a:extLst>
          </p:cNvPr>
          <p:cNvSpPr>
            <a:spLocks noGrp="1"/>
          </p:cNvSpPr>
          <p:nvPr>
            <p:ph idx="1"/>
          </p:nvPr>
        </p:nvSpPr>
        <p:spPr>
          <a:xfrm>
            <a:off x="337457" y="337458"/>
            <a:ext cx="8403772" cy="5647152"/>
          </a:xfrm>
        </p:spPr>
        <p:txBody>
          <a:bodyPr>
            <a:normAutofit/>
          </a:bodyPr>
          <a:lstStyle/>
          <a:p>
            <a:pPr marL="0" indent="0">
              <a:buNone/>
            </a:pPr>
            <a:r>
              <a:rPr lang="en-US" sz="2400" dirty="0"/>
              <a:t>                         </a:t>
            </a:r>
            <a:r>
              <a:rPr lang="en-US" sz="2400" u="sng" dirty="0">
                <a:latin typeface="Times New Roman" panose="02020603050405020304" pitchFamily="18" charset="0"/>
                <a:ea typeface="Calibri" panose="020F0502020204030204" pitchFamily="34" charset="0"/>
                <a:cs typeface="Times New Roman" panose="02020603050405020304" pitchFamily="18" charset="0"/>
              </a:rPr>
              <a:t>RECRUITER PAGE CONT</a:t>
            </a:r>
            <a:r>
              <a:rPr lang="en-US" sz="2400" dirty="0"/>
              <a:t>..</a:t>
            </a:r>
          </a:p>
          <a:p>
            <a:pPr marL="0" indent="0">
              <a:buNone/>
            </a:pPr>
            <a:endParaRPr lang="en-US" sz="2400" dirty="0"/>
          </a:p>
          <a:p>
            <a:pPr marL="0" indent="0">
              <a:buNone/>
            </a:pPr>
            <a:r>
              <a:rPr lang="en-US" sz="2000" dirty="0"/>
              <a:t>Recruiter can add new jobs if there are any by giving job details and can view job postings and its status.</a:t>
            </a:r>
          </a:p>
          <a:p>
            <a:pPr marL="0" indent="0">
              <a:buNone/>
            </a:pPr>
            <a:endParaRPr lang="en-US" sz="2400" dirty="0"/>
          </a:p>
        </p:txBody>
      </p:sp>
      <p:pic>
        <p:nvPicPr>
          <p:cNvPr id="3" name="Content Placeholder 6">
            <a:extLst>
              <a:ext uri="{FF2B5EF4-FFF2-40B4-BE49-F238E27FC236}">
                <a16:creationId xmlns:a16="http://schemas.microsoft.com/office/drawing/2014/main" id="{DF362A6F-F15E-9DF8-65F4-8C8D92074024}"/>
              </a:ext>
            </a:extLst>
          </p:cNvPr>
          <p:cNvPicPr>
            <a:picLocks noChangeAspect="1"/>
          </p:cNvPicPr>
          <p:nvPr/>
        </p:nvPicPr>
        <p:blipFill>
          <a:blip r:embed="rId2"/>
          <a:stretch>
            <a:fillRect/>
          </a:stretch>
        </p:blipFill>
        <p:spPr>
          <a:xfrm>
            <a:off x="457200" y="2219498"/>
            <a:ext cx="4038600" cy="3765111"/>
          </a:xfrm>
          <a:prstGeom prst="rect">
            <a:avLst/>
          </a:prstGeom>
        </p:spPr>
      </p:pic>
      <p:pic>
        <p:nvPicPr>
          <p:cNvPr id="4" name="Content Placeholder 8">
            <a:extLst>
              <a:ext uri="{FF2B5EF4-FFF2-40B4-BE49-F238E27FC236}">
                <a16:creationId xmlns:a16="http://schemas.microsoft.com/office/drawing/2014/main" id="{FF6946EF-D17E-FD96-3EED-A02CB4891DA4}"/>
              </a:ext>
            </a:extLst>
          </p:cNvPr>
          <p:cNvPicPr>
            <a:picLocks noChangeAspect="1"/>
          </p:cNvPicPr>
          <p:nvPr/>
        </p:nvPicPr>
        <p:blipFill>
          <a:blip r:embed="rId3"/>
          <a:stretch>
            <a:fillRect/>
          </a:stretch>
        </p:blipFill>
        <p:spPr>
          <a:xfrm>
            <a:off x="4648200" y="2219498"/>
            <a:ext cx="4038600" cy="3765111"/>
          </a:xfrm>
          <a:prstGeom prst="rect">
            <a:avLst/>
          </a:prstGeom>
        </p:spPr>
      </p:pic>
    </p:spTree>
    <p:extLst>
      <p:ext uri="{BB962C8B-B14F-4D97-AF65-F5344CB8AC3E}">
        <p14:creationId xmlns:p14="http://schemas.microsoft.com/office/powerpoint/2010/main" val="2239641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4341FE-6B99-2A1F-A6CA-B92DB8D66E54}"/>
              </a:ext>
            </a:extLst>
          </p:cNvPr>
          <p:cNvSpPr>
            <a:spLocks noGrp="1"/>
          </p:cNvSpPr>
          <p:nvPr>
            <p:ph idx="1"/>
          </p:nvPr>
        </p:nvSpPr>
        <p:spPr>
          <a:xfrm>
            <a:off x="348343" y="381000"/>
            <a:ext cx="8360228" cy="5603609"/>
          </a:xfrm>
        </p:spPr>
        <p:txBody>
          <a:bodyPr/>
          <a:lstStyle/>
          <a:p>
            <a:pPr marL="0" indent="0">
              <a:buNone/>
            </a:pPr>
            <a:r>
              <a:rPr lang="en-US" dirty="0"/>
              <a:t>                  </a:t>
            </a:r>
            <a:r>
              <a:rPr lang="en-US" sz="3200" u="sng" dirty="0">
                <a:latin typeface="Times New Roman" panose="02020603050405020304" pitchFamily="18" charset="0"/>
                <a:cs typeface="Times New Roman" panose="02020603050405020304" pitchFamily="18" charset="0"/>
              </a:rPr>
              <a:t>INSTITUTION LOGIN</a:t>
            </a:r>
          </a:p>
          <a:p>
            <a:r>
              <a:rPr lang="en-US" sz="2000" dirty="0">
                <a:latin typeface="Times New Roman" panose="02020603050405020304" pitchFamily="18" charset="0"/>
                <a:cs typeface="Times New Roman" panose="02020603050405020304" pitchFamily="18" charset="0"/>
              </a:rPr>
              <a:t>It has institution dashboards, candidate information, job postings, application for jobs.</a:t>
            </a:r>
          </a:p>
          <a:p>
            <a:r>
              <a:rPr lang="en-US" sz="2000" dirty="0">
                <a:latin typeface="Times New Roman" panose="02020603050405020304" pitchFamily="18" charset="0"/>
                <a:cs typeface="Times New Roman" panose="02020603050405020304" pitchFamily="18" charset="0"/>
              </a:rPr>
              <a:t>Can update faculty details using update button.</a:t>
            </a:r>
          </a:p>
          <a:p>
            <a:r>
              <a:rPr lang="en-US" sz="2000" dirty="0">
                <a:latin typeface="Times New Roman" panose="02020603050405020304" pitchFamily="18" charset="0"/>
                <a:cs typeface="Times New Roman" panose="02020603050405020304" pitchFamily="18" charset="0"/>
              </a:rPr>
              <a:t>Can post jobs and check for applications of candidates .</a:t>
            </a:r>
          </a:p>
          <a:p>
            <a:pPr marL="0" indent="0">
              <a:buNone/>
            </a:pPr>
            <a:endParaRPr lang="en-US" dirty="0"/>
          </a:p>
        </p:txBody>
      </p:sp>
      <p:pic>
        <p:nvPicPr>
          <p:cNvPr id="3" name="Content Placeholder 6">
            <a:extLst>
              <a:ext uri="{FF2B5EF4-FFF2-40B4-BE49-F238E27FC236}">
                <a16:creationId xmlns:a16="http://schemas.microsoft.com/office/drawing/2014/main" id="{07BDB888-2B0D-F80B-DC7F-139DC8CA9A10}"/>
              </a:ext>
            </a:extLst>
          </p:cNvPr>
          <p:cNvPicPr>
            <a:picLocks noChangeAspect="1"/>
          </p:cNvPicPr>
          <p:nvPr/>
        </p:nvPicPr>
        <p:blipFill>
          <a:blip r:embed="rId2"/>
          <a:stretch>
            <a:fillRect/>
          </a:stretch>
        </p:blipFill>
        <p:spPr>
          <a:xfrm>
            <a:off x="588747" y="2443941"/>
            <a:ext cx="3775507" cy="3434343"/>
          </a:xfrm>
          <a:prstGeom prst="rect">
            <a:avLst/>
          </a:prstGeom>
        </p:spPr>
      </p:pic>
      <p:pic>
        <p:nvPicPr>
          <p:cNvPr id="4" name="Content Placeholder 8">
            <a:extLst>
              <a:ext uri="{FF2B5EF4-FFF2-40B4-BE49-F238E27FC236}">
                <a16:creationId xmlns:a16="http://schemas.microsoft.com/office/drawing/2014/main" id="{52FBC1CC-9EA4-F2B3-8557-F8EDA60FC6E6}"/>
              </a:ext>
            </a:extLst>
          </p:cNvPr>
          <p:cNvPicPr>
            <a:picLocks noChangeAspect="1"/>
          </p:cNvPicPr>
          <p:nvPr/>
        </p:nvPicPr>
        <p:blipFill>
          <a:blip r:embed="rId3"/>
          <a:stretch>
            <a:fillRect/>
          </a:stretch>
        </p:blipFill>
        <p:spPr>
          <a:xfrm>
            <a:off x="4725169" y="2377439"/>
            <a:ext cx="3884663" cy="3500845"/>
          </a:xfrm>
          <a:prstGeom prst="rect">
            <a:avLst/>
          </a:prstGeom>
        </p:spPr>
      </p:pic>
    </p:spTree>
    <p:extLst>
      <p:ext uri="{BB962C8B-B14F-4D97-AF65-F5344CB8AC3E}">
        <p14:creationId xmlns:p14="http://schemas.microsoft.com/office/powerpoint/2010/main" val="3536948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792227-029B-EBDC-FB96-5DB2F739ABD6}"/>
              </a:ext>
            </a:extLst>
          </p:cNvPr>
          <p:cNvSpPr>
            <a:spLocks noGrp="1"/>
          </p:cNvSpPr>
          <p:nvPr>
            <p:ph idx="1"/>
          </p:nvPr>
        </p:nvSpPr>
        <p:spPr>
          <a:xfrm>
            <a:off x="185056" y="272144"/>
            <a:ext cx="8349343" cy="5712466"/>
          </a:xfrm>
        </p:spPr>
        <p:txBody>
          <a:bodyPr/>
          <a:lstStyle/>
          <a:p>
            <a:pPr marL="0" indent="0">
              <a:buNone/>
            </a:pPr>
            <a:r>
              <a:rPr lang="en-US" dirty="0"/>
              <a:t>                </a:t>
            </a:r>
            <a:r>
              <a:rPr lang="en-US" sz="3200" u="sng" dirty="0">
                <a:latin typeface="Calibri" panose="020F0502020204030204" pitchFamily="34" charset="0"/>
                <a:cs typeface="Calibri" panose="020F0502020204030204" pitchFamily="34" charset="0"/>
              </a:rPr>
              <a:t>INSTITUTION LOGIN PAGE CONTI..</a:t>
            </a:r>
            <a:endParaRPr lang="en-US" dirty="0"/>
          </a:p>
        </p:txBody>
      </p:sp>
      <p:pic>
        <p:nvPicPr>
          <p:cNvPr id="3" name="Content Placeholder 68">
            <a:extLst>
              <a:ext uri="{FF2B5EF4-FFF2-40B4-BE49-F238E27FC236}">
                <a16:creationId xmlns:a16="http://schemas.microsoft.com/office/drawing/2014/main" id="{3F24DFB2-AFA7-7A36-027C-42E387FFF530}"/>
              </a:ext>
            </a:extLst>
          </p:cNvPr>
          <p:cNvPicPr>
            <a:picLocks noChangeAspect="1"/>
          </p:cNvPicPr>
          <p:nvPr/>
        </p:nvPicPr>
        <p:blipFill>
          <a:blip r:embed="rId2"/>
          <a:stretch>
            <a:fillRect/>
          </a:stretch>
        </p:blipFill>
        <p:spPr>
          <a:xfrm>
            <a:off x="457200" y="1197430"/>
            <a:ext cx="4038600" cy="4681826"/>
          </a:xfrm>
          <a:prstGeom prst="rect">
            <a:avLst/>
          </a:prstGeom>
        </p:spPr>
      </p:pic>
      <p:pic>
        <p:nvPicPr>
          <p:cNvPr id="4" name="Content Placeholder 9">
            <a:extLst>
              <a:ext uri="{FF2B5EF4-FFF2-40B4-BE49-F238E27FC236}">
                <a16:creationId xmlns:a16="http://schemas.microsoft.com/office/drawing/2014/main" id="{772CFAFB-F33C-CCA5-A242-2AB6CD6988BA}"/>
              </a:ext>
            </a:extLst>
          </p:cNvPr>
          <p:cNvPicPr>
            <a:picLocks noChangeAspect="1"/>
          </p:cNvPicPr>
          <p:nvPr/>
        </p:nvPicPr>
        <p:blipFill>
          <a:blip r:embed="rId3"/>
          <a:stretch>
            <a:fillRect/>
          </a:stretch>
        </p:blipFill>
        <p:spPr>
          <a:xfrm>
            <a:off x="4648200" y="1197430"/>
            <a:ext cx="4191000" cy="4681825"/>
          </a:xfrm>
          <a:prstGeom prst="rect">
            <a:avLst/>
          </a:prstGeom>
        </p:spPr>
      </p:pic>
    </p:spTree>
    <p:extLst>
      <p:ext uri="{BB962C8B-B14F-4D97-AF65-F5344CB8AC3E}">
        <p14:creationId xmlns:p14="http://schemas.microsoft.com/office/powerpoint/2010/main" val="3518745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3DD538-ACCE-E568-79A1-C20D91B3845E}"/>
              </a:ext>
            </a:extLst>
          </p:cNvPr>
          <p:cNvSpPr>
            <a:spLocks noGrp="1"/>
          </p:cNvSpPr>
          <p:nvPr>
            <p:ph idx="1"/>
          </p:nvPr>
        </p:nvSpPr>
        <p:spPr>
          <a:xfrm>
            <a:off x="402770" y="315686"/>
            <a:ext cx="8371115" cy="5668923"/>
          </a:xfrm>
        </p:spPr>
        <p:txBody>
          <a:bodyPr>
            <a:normAutofit/>
          </a:bodyPr>
          <a:lstStyle/>
          <a:p>
            <a:pPr marL="0" indent="0">
              <a:buNone/>
            </a:pPr>
            <a:r>
              <a:rPr lang="en-US" sz="2400" dirty="0"/>
              <a:t>                             </a:t>
            </a:r>
            <a:r>
              <a:rPr lang="en-US" sz="2400" u="sng" dirty="0">
                <a:latin typeface="Times New Roman" panose="02020603050405020304" pitchFamily="18" charset="0"/>
                <a:cs typeface="Times New Roman" panose="02020603050405020304" pitchFamily="18" charset="0"/>
              </a:rPr>
              <a:t>DEI OFFICER PAGE</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DEI can view their dashboard, profile and job postings through this page</a:t>
            </a:r>
          </a:p>
          <a:p>
            <a:r>
              <a:rPr lang="en-US" sz="2000" dirty="0">
                <a:latin typeface="Times New Roman" panose="02020603050405020304" pitchFamily="18" charset="0"/>
                <a:cs typeface="Times New Roman" panose="02020603050405020304" pitchFamily="18" charset="0"/>
              </a:rPr>
              <a:t>Can update profile, view job postings and status</a:t>
            </a:r>
            <a:endParaRPr lang="en-US" sz="2000" dirty="0"/>
          </a:p>
        </p:txBody>
      </p:sp>
      <p:pic>
        <p:nvPicPr>
          <p:cNvPr id="3" name="Content Placeholder 8">
            <a:extLst>
              <a:ext uri="{FF2B5EF4-FFF2-40B4-BE49-F238E27FC236}">
                <a16:creationId xmlns:a16="http://schemas.microsoft.com/office/drawing/2014/main" id="{F3B6C9CD-2D77-DC8C-69CE-F712A601F958}"/>
              </a:ext>
            </a:extLst>
          </p:cNvPr>
          <p:cNvPicPr>
            <a:picLocks noChangeAspect="1"/>
          </p:cNvPicPr>
          <p:nvPr/>
        </p:nvPicPr>
        <p:blipFill>
          <a:blip r:embed="rId2"/>
          <a:stretch>
            <a:fillRect/>
          </a:stretch>
        </p:blipFill>
        <p:spPr>
          <a:xfrm>
            <a:off x="402770" y="2244436"/>
            <a:ext cx="4038600" cy="3634818"/>
          </a:xfrm>
          <a:prstGeom prst="rect">
            <a:avLst/>
          </a:prstGeom>
        </p:spPr>
      </p:pic>
      <p:pic>
        <p:nvPicPr>
          <p:cNvPr id="4" name="Content Placeholder 9">
            <a:extLst>
              <a:ext uri="{FF2B5EF4-FFF2-40B4-BE49-F238E27FC236}">
                <a16:creationId xmlns:a16="http://schemas.microsoft.com/office/drawing/2014/main" id="{F7856341-27C8-A0D5-A9EC-A85CFFFD35FD}"/>
              </a:ext>
            </a:extLst>
          </p:cNvPr>
          <p:cNvPicPr>
            <a:picLocks noChangeAspect="1"/>
          </p:cNvPicPr>
          <p:nvPr/>
        </p:nvPicPr>
        <p:blipFill>
          <a:blip r:embed="rId3"/>
          <a:stretch>
            <a:fillRect/>
          </a:stretch>
        </p:blipFill>
        <p:spPr>
          <a:xfrm>
            <a:off x="4648200" y="2244436"/>
            <a:ext cx="4038600" cy="3634818"/>
          </a:xfrm>
          <a:prstGeom prst="rect">
            <a:avLst/>
          </a:prstGeom>
        </p:spPr>
      </p:pic>
    </p:spTree>
    <p:extLst>
      <p:ext uri="{BB962C8B-B14F-4D97-AF65-F5344CB8AC3E}">
        <p14:creationId xmlns:p14="http://schemas.microsoft.com/office/powerpoint/2010/main" val="2239573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435430" y="1360715"/>
            <a:ext cx="8458199" cy="4437400"/>
          </a:xfrm>
        </p:spPr>
        <p:txBody>
          <a:bodyPr>
            <a:normAutofit/>
          </a:bodyPr>
          <a:lstStyle/>
          <a:p>
            <a:r>
              <a:rPr lang="en-US" sz="2000" u="sng" dirty="0">
                <a:latin typeface="Times New Roman" panose="02020603050405020304" pitchFamily="18" charset="0"/>
                <a:cs typeface="Times New Roman" panose="02020603050405020304" pitchFamily="18" charset="0"/>
              </a:rPr>
              <a:t>INTRODUCTION</a:t>
            </a:r>
          </a:p>
          <a:p>
            <a:pPr marL="342900" indent="-342900">
              <a:buFont typeface="Arial" panose="020B0604020202020204" pitchFamily="34" charset="0"/>
              <a:buChar char="•"/>
            </a:pPr>
            <a:endParaRPr 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31115" indent="-285750" algn="just">
              <a:lnSpc>
                <a:spcPct val="103000"/>
              </a:lnSpc>
              <a:spcBef>
                <a:spcPts val="0"/>
              </a:spcBef>
              <a:spcAft>
                <a:spcPts val="15"/>
              </a:spcAft>
              <a:buFont typeface="Arial" panose="020B0604020202020204" pitchFamily="34" charset="0"/>
              <a:buChar char="•"/>
            </a:pPr>
            <a:r>
              <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project's objective is to create a website that meets the requirements of academia, URM candidates, recruiters, and DEI officers. For PhD programs, postdoctoral jobs, and teaching vacancies, the website will offer a platform for academic institutions to access a list of possible URM candidates. Candidates from URM will have the chance to look up relevant universities and submit applications for faculty or postdoctoral positions. Recruiters can use the website to find qualified individuals, and DEI officers will be helped by it in identifying institutions and universities that lack diversity. </a:t>
            </a:r>
          </a:p>
          <a:p>
            <a:pPr marL="0" marR="0" indent="0" algn="l">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31115" indent="-285750" algn="just">
              <a:lnSpc>
                <a:spcPct val="103000"/>
              </a:lnSpc>
              <a:spcBef>
                <a:spcPts val="0"/>
              </a:spcBef>
              <a:spcAft>
                <a:spcPts val="15"/>
              </a:spcAft>
              <a:buFont typeface="Arial" panose="020B0604020202020204" pitchFamily="34" charset="0"/>
              <a:buChar char="•"/>
            </a:pPr>
            <a:r>
              <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homepage, registration and login process, academia dashboard, URM candidate profiles, search and filter choices, communication and collaboration tools, and a feedback and review system are some of the website's key features and elements. All these components come together to produce a complete platform that enables interaction, job searching, and collaboration between academia and URM candidates</a:t>
            </a:r>
            <a:r>
              <a:rPr lang="en-US" sz="1800" kern="100" dirty="0">
                <a:solidFill>
                  <a:srgbClr val="000000"/>
                </a:solidFill>
                <a:effectLst/>
                <a:latin typeface="Calibri" panose="020F0502020204030204" pitchFamily="34" charset="0"/>
                <a:ea typeface="Calibri" panose="020F0502020204030204" pitchFamily="34" charset="0"/>
              </a:rPr>
              <a:t>. </a:t>
            </a:r>
          </a:p>
          <a:p>
            <a:pPr marL="342900" indent="-342900">
              <a:buFont typeface="Arial" panose="020B0604020202020204" pitchFamily="34" charset="0"/>
              <a:buChar char="•"/>
            </a:pPr>
            <a:endParaRPr lang="en-US" sz="1800" b="1" dirty="0">
              <a:solidFill>
                <a:schemeClr val="tx1">
                  <a:lumMod val="75000"/>
                  <a:lumOff val="25000"/>
                </a:schemeClr>
              </a:solidFill>
            </a:endParaRPr>
          </a:p>
        </p:txBody>
      </p:sp>
      <p:sp>
        <p:nvSpPr>
          <p:cNvPr id="7" name="TextBox 6"/>
          <p:cNvSpPr txBox="1"/>
          <p:nvPr/>
        </p:nvSpPr>
        <p:spPr>
          <a:xfrm>
            <a:off x="1126786" y="310648"/>
            <a:ext cx="6565569" cy="861774"/>
          </a:xfrm>
          <a:prstGeom prst="rect">
            <a:avLst/>
          </a:prstGeom>
          <a:noFill/>
        </p:spPr>
        <p:txBody>
          <a:bodyPr wrap="square" rtlCol="0">
            <a:spAutoFit/>
          </a:bodyPr>
          <a:lstStyle/>
          <a:p>
            <a:pPr algn="ctr"/>
            <a:br>
              <a:rPr lang="en-US" dirty="0"/>
            </a:br>
            <a:r>
              <a:rPr lang="en-US" sz="3200" dirty="0">
                <a:latin typeface="Times New Roman" panose="02020603050405020304" pitchFamily="18" charset="0"/>
                <a:cs typeface="Times New Roman" panose="02020603050405020304" pitchFamily="18" charset="0"/>
              </a:rPr>
              <a:t>URM APPLICATION</a:t>
            </a:r>
            <a:endParaRPr lang="en-US" sz="3200" dirty="0">
              <a:solidFill>
                <a:srgbClr val="37609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97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9DA251-392D-2189-F209-545E87BDEC34}"/>
              </a:ext>
            </a:extLst>
          </p:cNvPr>
          <p:cNvSpPr>
            <a:spLocks noGrp="1"/>
          </p:cNvSpPr>
          <p:nvPr>
            <p:ph idx="1"/>
          </p:nvPr>
        </p:nvSpPr>
        <p:spPr>
          <a:xfrm>
            <a:off x="380999" y="446314"/>
            <a:ext cx="8556171" cy="5519057"/>
          </a:xfrm>
        </p:spPr>
        <p:txBody>
          <a:bodyPr>
            <a:normAutofit/>
          </a:bodyPr>
          <a:lstStyle/>
          <a:p>
            <a:pPr marL="0" indent="0">
              <a:buNone/>
            </a:pPr>
            <a:r>
              <a:rPr lang="en-US" sz="2400" dirty="0"/>
              <a:t>                         </a:t>
            </a:r>
            <a:r>
              <a:rPr lang="en-US" sz="2400" u="sng" dirty="0">
                <a:latin typeface="Times New Roman" panose="02020603050405020304" pitchFamily="18" charset="0"/>
                <a:cs typeface="Times New Roman" panose="02020603050405020304" pitchFamily="18" charset="0"/>
              </a:rPr>
              <a:t>DEI OFFICER PAGE CONTI..</a:t>
            </a:r>
            <a:endParaRPr lang="en-US" sz="2400" dirty="0"/>
          </a:p>
        </p:txBody>
      </p:sp>
      <p:pic>
        <p:nvPicPr>
          <p:cNvPr id="3" name="Content Placeholder 12">
            <a:extLst>
              <a:ext uri="{FF2B5EF4-FFF2-40B4-BE49-F238E27FC236}">
                <a16:creationId xmlns:a16="http://schemas.microsoft.com/office/drawing/2014/main" id="{DB20BA24-B189-9D7B-EC58-783A864BE581}"/>
              </a:ext>
            </a:extLst>
          </p:cNvPr>
          <p:cNvPicPr>
            <a:picLocks noChangeAspect="1"/>
          </p:cNvPicPr>
          <p:nvPr/>
        </p:nvPicPr>
        <p:blipFill>
          <a:blip r:embed="rId2"/>
          <a:stretch>
            <a:fillRect/>
          </a:stretch>
        </p:blipFill>
        <p:spPr>
          <a:xfrm>
            <a:off x="457200" y="1197429"/>
            <a:ext cx="4038600" cy="4800600"/>
          </a:xfrm>
          <a:prstGeom prst="rect">
            <a:avLst/>
          </a:prstGeom>
        </p:spPr>
      </p:pic>
      <p:pic>
        <p:nvPicPr>
          <p:cNvPr id="4" name="Content Placeholder 14">
            <a:extLst>
              <a:ext uri="{FF2B5EF4-FFF2-40B4-BE49-F238E27FC236}">
                <a16:creationId xmlns:a16="http://schemas.microsoft.com/office/drawing/2014/main" id="{C19F1AB7-8AA4-FDE8-5C2E-274718CB5C7D}"/>
              </a:ext>
            </a:extLst>
          </p:cNvPr>
          <p:cNvPicPr>
            <a:picLocks noChangeAspect="1"/>
          </p:cNvPicPr>
          <p:nvPr/>
        </p:nvPicPr>
        <p:blipFill>
          <a:blip r:embed="rId3"/>
          <a:stretch>
            <a:fillRect/>
          </a:stretch>
        </p:blipFill>
        <p:spPr>
          <a:xfrm>
            <a:off x="4648200" y="1184913"/>
            <a:ext cx="4038600" cy="4935222"/>
          </a:xfrm>
          <a:prstGeom prst="rect">
            <a:avLst/>
          </a:prstGeom>
        </p:spPr>
      </p:pic>
    </p:spTree>
    <p:extLst>
      <p:ext uri="{BB962C8B-B14F-4D97-AF65-F5344CB8AC3E}">
        <p14:creationId xmlns:p14="http://schemas.microsoft.com/office/powerpoint/2010/main" val="3453597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435430" y="1402278"/>
            <a:ext cx="8458199" cy="4715889"/>
          </a:xfrm>
        </p:spPr>
        <p:txBody>
          <a:bodyPr>
            <a:noAutofit/>
          </a:bodyPr>
          <a:lstStyle/>
          <a:p>
            <a:pPr marL="342900" indent="-342900">
              <a:buFont typeface="Arial" panose="020B0604020202020204" pitchFamily="34" charset="0"/>
              <a:buChar char="•"/>
            </a:pPr>
            <a:endParaRPr lang="en-US" sz="1800" dirty="0">
              <a:solidFill>
                <a:schemeClr val="tx1">
                  <a:lumMod val="75000"/>
                  <a:lumOff val="25000"/>
                </a:schemeClr>
              </a:solidFill>
            </a:endParaRPr>
          </a:p>
          <a:p>
            <a:pPr marL="342900" indent="-342900">
              <a:buFont typeface="Arial" panose="020B0604020202020204" pitchFamily="34" charset="0"/>
              <a:buChar char="•"/>
            </a:pPr>
            <a:r>
              <a:rPr lang="en-US" sz="1800" dirty="0">
                <a:solidFill>
                  <a:schemeClr val="tx1">
                    <a:lumMod val="75000"/>
                    <a:lumOff val="25000"/>
                  </a:schemeClr>
                </a:solidFill>
              </a:rPr>
              <a:t>Deploying code into Cloud -</a:t>
            </a:r>
          </a:p>
          <a:p>
            <a:pPr marL="342900" indent="-342900">
              <a:buFont typeface="Arial" panose="020B0604020202020204" pitchFamily="34" charset="0"/>
              <a:buChar char="•"/>
            </a:pPr>
            <a:r>
              <a:rPr lang="en-US" sz="1800" dirty="0">
                <a:solidFill>
                  <a:schemeClr val="tx1">
                    <a:lumMod val="75000"/>
                    <a:lumOff val="25000"/>
                  </a:schemeClr>
                </a:solidFill>
              </a:rPr>
              <a:t>phase3 node deployment was challenging and we weren’t able to make </a:t>
            </a:r>
            <a:r>
              <a:rPr lang="en-US" sz="1800" dirty="0" err="1">
                <a:solidFill>
                  <a:schemeClr val="tx1">
                    <a:lumMod val="75000"/>
                    <a:lumOff val="25000"/>
                  </a:schemeClr>
                </a:solidFill>
              </a:rPr>
              <a:t>db</a:t>
            </a:r>
            <a:r>
              <a:rPr lang="en-US" sz="1800" dirty="0">
                <a:solidFill>
                  <a:schemeClr val="tx1">
                    <a:lumMod val="75000"/>
                    <a:lumOff val="25000"/>
                  </a:schemeClr>
                </a:solidFill>
              </a:rPr>
              <a:t> connection from cloud.</a:t>
            </a:r>
          </a:p>
          <a:p>
            <a:pPr marL="342900" indent="-342900">
              <a:buFont typeface="Arial" panose="020B0604020202020204" pitchFamily="34" charset="0"/>
              <a:buChar char="•"/>
            </a:pPr>
            <a:r>
              <a:rPr lang="en-US" sz="1800" dirty="0">
                <a:solidFill>
                  <a:schemeClr val="tx1">
                    <a:lumMod val="75000"/>
                    <a:lumOff val="25000"/>
                  </a:schemeClr>
                </a:solidFill>
              </a:rPr>
              <a:t>- We resolved it in phase 4 with-----</a:t>
            </a:r>
          </a:p>
          <a:p>
            <a:pPr marL="342900" indent="-342900">
              <a:buFont typeface="Arial" panose="020B0604020202020204" pitchFamily="34" charset="0"/>
              <a:buChar char="•"/>
            </a:pPr>
            <a:r>
              <a:rPr lang="en-US" sz="1800" dirty="0">
                <a:solidFill>
                  <a:schemeClr val="tx1">
                    <a:lumMod val="75000"/>
                    <a:lumOff val="25000"/>
                  </a:schemeClr>
                </a:solidFill>
              </a:rPr>
              <a:t> Creating the web application in short duration is a challenging task where there are lot of web pages to modify in each phase but we were able to manage within stipulated time as a team.</a:t>
            </a:r>
          </a:p>
          <a:p>
            <a:pPr marL="342900" indent="-342900">
              <a:buFont typeface="Arial" panose="020B0604020202020204" pitchFamily="34" charset="0"/>
              <a:buChar char="•"/>
            </a:pPr>
            <a:r>
              <a:rPr lang="en-US" sz="1800" dirty="0">
                <a:solidFill>
                  <a:schemeClr val="tx1">
                    <a:lumMod val="75000"/>
                    <a:lumOff val="25000"/>
                  </a:schemeClr>
                </a:solidFill>
              </a:rPr>
              <a:t> Working with multiple technologies like HTML, CSS, Node.js, PHP(Laravel) were challenging, as few of the team members are not familiar with all of them. This  required additional training to get proficiency in that technology.</a:t>
            </a:r>
          </a:p>
          <a:p>
            <a:pPr marL="342900" indent="-342900">
              <a:buFont typeface="Arial" panose="020B0604020202020204" pitchFamily="34" charset="0"/>
              <a:buChar char="•"/>
            </a:pPr>
            <a:r>
              <a:rPr lang="en-US" sz="1800" dirty="0" err="1">
                <a:solidFill>
                  <a:schemeClr val="tx1">
                    <a:lumMod val="75000"/>
                    <a:lumOff val="25000"/>
                  </a:schemeClr>
                </a:solidFill>
              </a:rPr>
              <a:t>Implemention</a:t>
            </a:r>
            <a:r>
              <a:rPr lang="en-US" sz="1800" dirty="0">
                <a:solidFill>
                  <a:schemeClr val="tx1">
                    <a:lumMod val="75000"/>
                    <a:lumOff val="25000"/>
                  </a:schemeClr>
                </a:solidFill>
              </a:rPr>
              <a:t> of chat functionality - We did lot of research to get this properly done using multiple resources from google.</a:t>
            </a:r>
          </a:p>
          <a:p>
            <a:pPr marL="342900" indent="-342900">
              <a:buFont typeface="Arial" panose="020B0604020202020204" pitchFamily="34" charset="0"/>
              <a:buChar char="•"/>
            </a:pPr>
            <a:r>
              <a:rPr lang="en-US" sz="1800" dirty="0">
                <a:solidFill>
                  <a:schemeClr val="tx1">
                    <a:lumMod val="75000"/>
                    <a:lumOff val="25000"/>
                  </a:schemeClr>
                </a:solidFill>
              </a:rPr>
              <a:t>Faced an issue of redirection from React application to blog ,later resolved by modifying code in .</a:t>
            </a:r>
            <a:r>
              <a:rPr lang="en-US" sz="1800" dirty="0" err="1">
                <a:solidFill>
                  <a:schemeClr val="tx1">
                    <a:lumMod val="75000"/>
                    <a:lumOff val="25000"/>
                  </a:schemeClr>
                </a:solidFill>
              </a:rPr>
              <a:t>htaccess</a:t>
            </a:r>
            <a:r>
              <a:rPr lang="en-US" sz="1800" dirty="0">
                <a:solidFill>
                  <a:schemeClr val="tx1">
                    <a:lumMod val="75000"/>
                    <a:lumOff val="25000"/>
                  </a:schemeClr>
                </a:solidFill>
              </a:rPr>
              <a:t> file.</a:t>
            </a:r>
          </a:p>
        </p:txBody>
      </p:sp>
      <p:sp>
        <p:nvSpPr>
          <p:cNvPr id="7" name="TextBox 6"/>
          <p:cNvSpPr txBox="1"/>
          <p:nvPr/>
        </p:nvSpPr>
        <p:spPr>
          <a:xfrm>
            <a:off x="960532" y="127768"/>
            <a:ext cx="6565569" cy="646331"/>
          </a:xfrm>
          <a:prstGeom prst="rect">
            <a:avLst/>
          </a:prstGeom>
          <a:noFill/>
        </p:spPr>
        <p:txBody>
          <a:bodyPr wrap="square" rtlCol="0">
            <a:spAutoFit/>
          </a:bodyPr>
          <a:lstStyle/>
          <a:p>
            <a:pPr algn="ctr"/>
            <a:br>
              <a:rPr lang="en-US" dirty="0"/>
            </a:br>
            <a:r>
              <a:rPr lang="en-US" u="sng" dirty="0"/>
              <a:t>Challenges Faced</a:t>
            </a:r>
            <a:endParaRPr lang="en-US" sz="3200" u="sng" dirty="0">
              <a:solidFill>
                <a:srgbClr val="37609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696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half" idx="1"/>
          </p:nvPr>
        </p:nvSpPr>
        <p:spPr/>
        <p:txBody>
          <a:bodyPr>
            <a:noAutofit/>
          </a:bodyPr>
          <a:lstStyle/>
          <a:p>
            <a:pPr marL="0" indent="0">
              <a:buNone/>
            </a:pPr>
            <a:endParaRPr lang="en-US" sz="1800" dirty="0">
              <a:solidFill>
                <a:schemeClr val="tx1">
                  <a:lumMod val="75000"/>
                  <a:lumOff val="25000"/>
                </a:schemeClr>
              </a:solidFill>
            </a:endParaRPr>
          </a:p>
          <a:p>
            <a:pPr marL="0" indent="0">
              <a:buNone/>
            </a:pPr>
            <a:endParaRPr lang="en-US" sz="1800" dirty="0">
              <a:solidFill>
                <a:schemeClr val="tx1">
                  <a:lumMod val="75000"/>
                  <a:lumOff val="25000"/>
                </a:schemeClr>
              </a:solidFill>
            </a:endParaRPr>
          </a:p>
          <a:p>
            <a:pPr marL="0" indent="0">
              <a:buNone/>
            </a:pPr>
            <a:r>
              <a:rPr lang="en-US" sz="1800" dirty="0">
                <a:solidFill>
                  <a:schemeClr val="tx1">
                    <a:lumMod val="75000"/>
                    <a:lumOff val="25000"/>
                  </a:schemeClr>
                </a:solidFill>
              </a:rPr>
              <a:t>We Planned to implement </a:t>
            </a:r>
          </a:p>
          <a:p>
            <a:pPr marL="0" indent="0">
              <a:buNone/>
            </a:pPr>
            <a:r>
              <a:rPr lang="en-US" sz="1800" dirty="0">
                <a:solidFill>
                  <a:schemeClr val="tx1">
                    <a:lumMod val="75000"/>
                    <a:lumOff val="25000"/>
                  </a:schemeClr>
                </a:solidFill>
              </a:rPr>
              <a:t>these functionalities but </a:t>
            </a:r>
          </a:p>
          <a:p>
            <a:pPr marL="0" indent="0">
              <a:buNone/>
            </a:pPr>
            <a:r>
              <a:rPr lang="en-US" sz="1800" dirty="0">
                <a:solidFill>
                  <a:schemeClr val="tx1">
                    <a:lumMod val="75000"/>
                    <a:lumOff val="25000"/>
                  </a:schemeClr>
                </a:solidFill>
              </a:rPr>
              <a:t>couldn’t implement due to </a:t>
            </a:r>
          </a:p>
          <a:p>
            <a:pPr marL="0" indent="0">
              <a:buNone/>
            </a:pPr>
            <a:r>
              <a:rPr lang="en-US" sz="1800" dirty="0">
                <a:solidFill>
                  <a:schemeClr val="tx1">
                    <a:lumMod val="75000"/>
                    <a:lumOff val="25000"/>
                  </a:schemeClr>
                </a:solidFill>
              </a:rPr>
              <a:t>time constraint</a:t>
            </a:r>
          </a:p>
          <a:p>
            <a:pPr marL="342900" indent="-342900">
              <a:buFont typeface="Arial" panose="020B0604020202020204" pitchFamily="34" charset="0"/>
              <a:buChar char="•"/>
            </a:pPr>
            <a:endParaRPr lang="en-US" sz="1800" dirty="0">
              <a:solidFill>
                <a:schemeClr val="tx1">
                  <a:lumMod val="75000"/>
                  <a:lumOff val="25000"/>
                </a:schemeClr>
              </a:solidFill>
            </a:endParaRPr>
          </a:p>
        </p:txBody>
      </p:sp>
      <p:sp>
        <p:nvSpPr>
          <p:cNvPr id="7" name="TextBox 6"/>
          <p:cNvSpPr txBox="1"/>
          <p:nvPr/>
        </p:nvSpPr>
        <p:spPr>
          <a:xfrm>
            <a:off x="960532" y="127768"/>
            <a:ext cx="6565569" cy="1354217"/>
          </a:xfrm>
          <a:prstGeom prst="rect">
            <a:avLst/>
          </a:prstGeom>
          <a:noFill/>
        </p:spPr>
        <p:txBody>
          <a:bodyPr wrap="square" rtlCol="0">
            <a:spAutoFit/>
          </a:bodyPr>
          <a:lstStyle/>
          <a:p>
            <a:pPr algn="ctr"/>
            <a:br>
              <a:rPr lang="en-US" dirty="0"/>
            </a:br>
            <a:r>
              <a:rPr lang="en-US" sz="3200" dirty="0">
                <a:solidFill>
                  <a:srgbClr val="376092"/>
                </a:solidFill>
                <a:latin typeface="Times New Roman" panose="02020603050405020304" pitchFamily="18" charset="0"/>
                <a:cs typeface="Times New Roman" panose="02020603050405020304" pitchFamily="18" charset="0"/>
              </a:rPr>
              <a:t>Creative Functionalities</a:t>
            </a:r>
          </a:p>
          <a:p>
            <a:pPr algn="ctr"/>
            <a:endParaRPr lang="en-US" sz="3200" u="sng" dirty="0">
              <a:solidFill>
                <a:srgbClr val="376092"/>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4BE30FB-C136-3E2A-2F05-27213A3D0628}"/>
              </a:ext>
            </a:extLst>
          </p:cNvPr>
          <p:cNvPicPr>
            <a:picLocks noGrp="1" noChangeAspect="1"/>
          </p:cNvPicPr>
          <p:nvPr>
            <p:ph sz="half" idx="2"/>
          </p:nvPr>
        </p:nvPicPr>
        <p:blipFill>
          <a:blip r:embed="rId2"/>
          <a:stretch>
            <a:fillRect/>
          </a:stretch>
        </p:blipFill>
        <p:spPr>
          <a:xfrm>
            <a:off x="4648200" y="2073664"/>
            <a:ext cx="4038600" cy="3579034"/>
          </a:xfrm>
          <a:prstGeom prst="rect">
            <a:avLst/>
          </a:prstGeom>
        </p:spPr>
      </p:pic>
    </p:spTree>
    <p:extLst>
      <p:ext uri="{BB962C8B-B14F-4D97-AF65-F5344CB8AC3E}">
        <p14:creationId xmlns:p14="http://schemas.microsoft.com/office/powerpoint/2010/main" val="2591272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435430" y="1402278"/>
            <a:ext cx="8458199" cy="4715889"/>
          </a:xfrm>
        </p:spPr>
        <p:txBody>
          <a:bodyPr>
            <a:noAutofit/>
          </a:bodyPr>
          <a:lstStyle/>
          <a:p>
            <a:pPr marL="342900" indent="-342900">
              <a:buFont typeface="Arial" panose="020B0604020202020204" pitchFamily="34" charset="0"/>
              <a:buChar char="•"/>
            </a:pPr>
            <a:r>
              <a:rPr lang="en-US" sz="1800" dirty="0">
                <a:solidFill>
                  <a:schemeClr val="tx1">
                    <a:lumMod val="75000"/>
                    <a:lumOff val="25000"/>
                  </a:schemeClr>
                </a:solidFill>
              </a:rPr>
              <a:t>Web Responsiveness of pages can be done more effectively</a:t>
            </a:r>
          </a:p>
          <a:p>
            <a:pPr marL="342900" indent="-342900">
              <a:buFont typeface="Arial" panose="020B0604020202020204" pitchFamily="34" charset="0"/>
              <a:buChar char="•"/>
            </a:pPr>
            <a:r>
              <a:rPr lang="en-US" sz="1800" dirty="0">
                <a:solidFill>
                  <a:schemeClr val="tx1">
                    <a:lumMod val="75000"/>
                    <a:lumOff val="25000"/>
                  </a:schemeClr>
                </a:solidFill>
              </a:rPr>
              <a:t>Implementation of creative functionalities we mentioned</a:t>
            </a:r>
          </a:p>
          <a:p>
            <a:endParaRPr lang="en-US" sz="1800" dirty="0">
              <a:solidFill>
                <a:schemeClr val="tx1">
                  <a:lumMod val="75000"/>
                  <a:lumOff val="25000"/>
                </a:schemeClr>
              </a:solidFill>
            </a:endParaRPr>
          </a:p>
        </p:txBody>
      </p:sp>
      <p:sp>
        <p:nvSpPr>
          <p:cNvPr id="7" name="TextBox 6"/>
          <p:cNvSpPr txBox="1"/>
          <p:nvPr/>
        </p:nvSpPr>
        <p:spPr>
          <a:xfrm>
            <a:off x="960532" y="127768"/>
            <a:ext cx="6565569" cy="584775"/>
          </a:xfrm>
          <a:prstGeom prst="rect">
            <a:avLst/>
          </a:prstGeom>
          <a:noFill/>
        </p:spPr>
        <p:txBody>
          <a:bodyPr wrap="square" rtlCol="0">
            <a:spAutoFit/>
          </a:bodyPr>
          <a:lstStyle/>
          <a:p>
            <a:pPr algn="ctr"/>
            <a:r>
              <a:rPr lang="en-US" sz="3200" u="sng" dirty="0">
                <a:solidFill>
                  <a:srgbClr val="376092"/>
                </a:solidFill>
                <a:latin typeface="Times New Roman" panose="02020603050405020304" pitchFamily="18" charset="0"/>
                <a:cs typeface="Times New Roman" panose="02020603050405020304" pitchFamily="18" charset="0"/>
              </a:rPr>
              <a:t>Improvements</a:t>
            </a:r>
          </a:p>
        </p:txBody>
      </p:sp>
    </p:spTree>
    <p:extLst>
      <p:ext uri="{BB962C8B-B14F-4D97-AF65-F5344CB8AC3E}">
        <p14:creationId xmlns:p14="http://schemas.microsoft.com/office/powerpoint/2010/main" val="3464143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435430" y="1402278"/>
            <a:ext cx="8458199" cy="4715889"/>
          </a:xfrm>
        </p:spPr>
        <p:txBody>
          <a:bodyPr>
            <a:noAutofit/>
          </a:bodyPr>
          <a:lstStyle/>
          <a:p>
            <a:endParaRPr lang="en-US" sz="1800" dirty="0">
              <a:solidFill>
                <a:schemeClr val="tx1">
                  <a:lumMod val="75000"/>
                  <a:lumOff val="25000"/>
                </a:schemeClr>
              </a:solidFill>
            </a:endParaRPr>
          </a:p>
        </p:txBody>
      </p:sp>
      <p:sp>
        <p:nvSpPr>
          <p:cNvPr id="7" name="TextBox 6"/>
          <p:cNvSpPr txBox="1"/>
          <p:nvPr/>
        </p:nvSpPr>
        <p:spPr>
          <a:xfrm>
            <a:off x="960532" y="127768"/>
            <a:ext cx="6565569" cy="584775"/>
          </a:xfrm>
          <a:prstGeom prst="rect">
            <a:avLst/>
          </a:prstGeom>
          <a:noFill/>
        </p:spPr>
        <p:txBody>
          <a:bodyPr wrap="square" rtlCol="0">
            <a:spAutoFit/>
          </a:bodyPr>
          <a:lstStyle/>
          <a:p>
            <a:pPr algn="ctr"/>
            <a:r>
              <a:rPr lang="en-US" sz="3200" u="sng" dirty="0">
                <a:solidFill>
                  <a:srgbClr val="376092"/>
                </a:solidFill>
                <a:latin typeface="Times New Roman" panose="02020603050405020304" pitchFamily="18" charset="0"/>
                <a:cs typeface="Times New Roman" panose="02020603050405020304" pitchFamily="18" charset="0"/>
              </a:rPr>
              <a:t>Future Addition to your Portfolio</a:t>
            </a:r>
          </a:p>
        </p:txBody>
      </p:sp>
    </p:spTree>
    <p:extLst>
      <p:ext uri="{BB962C8B-B14F-4D97-AF65-F5344CB8AC3E}">
        <p14:creationId xmlns:p14="http://schemas.microsoft.com/office/powerpoint/2010/main" val="3823448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E2769-325B-0644-BA80-F9B67E32947F}"/>
              </a:ext>
            </a:extLst>
          </p:cNvPr>
          <p:cNvSpPr>
            <a:spLocks noGrp="1"/>
          </p:cNvSpPr>
          <p:nvPr>
            <p:ph type="title"/>
          </p:nvPr>
        </p:nvSpPr>
        <p:spPr>
          <a:xfrm>
            <a:off x="530772" y="3687163"/>
            <a:ext cx="8229600" cy="1143004"/>
          </a:xfrm>
        </p:spPr>
        <p:txBody>
          <a:bodyPr>
            <a:normAutofit/>
          </a:bodyPr>
          <a:lstStyle/>
          <a:p>
            <a:r>
              <a:rPr lang="en-US"/>
              <a:t>Thank You</a:t>
            </a:r>
            <a:endParaRPr lang="en-US" dirty="0"/>
          </a:p>
        </p:txBody>
      </p:sp>
    </p:spTree>
    <p:extLst>
      <p:ext uri="{BB962C8B-B14F-4D97-AF65-F5344CB8AC3E}">
        <p14:creationId xmlns:p14="http://schemas.microsoft.com/office/powerpoint/2010/main" val="329466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33F692-BA23-4416-CAEA-FF4B9553C740}"/>
              </a:ext>
            </a:extLst>
          </p:cNvPr>
          <p:cNvSpPr>
            <a:spLocks noGrp="1"/>
          </p:cNvSpPr>
          <p:nvPr>
            <p:ph type="body" sz="half" idx="2"/>
          </p:nvPr>
        </p:nvSpPr>
        <p:spPr>
          <a:xfrm>
            <a:off x="533400" y="293914"/>
            <a:ext cx="8055429" cy="5568435"/>
          </a:xfrm>
        </p:spPr>
        <p:txBody>
          <a:bodyPr/>
          <a:lstStyle/>
          <a:p>
            <a:r>
              <a:rPr lang="en-US" dirty="0"/>
              <a:t>                                 </a:t>
            </a:r>
            <a:r>
              <a:rPr lang="en-US" sz="2400" b="1" u="sng" dirty="0">
                <a:latin typeface="Calibri" panose="020F0502020204030204" pitchFamily="34" charset="0"/>
                <a:cs typeface="Calibri" panose="020F0502020204030204" pitchFamily="34" charset="0"/>
              </a:rPr>
              <a:t>ER-DIAGRAM</a:t>
            </a:r>
          </a:p>
          <a:p>
            <a:r>
              <a:rPr lang="en-GB" sz="2400" dirty="0">
                <a:latin typeface="Calibri" panose="020F0502020204030204" pitchFamily="34" charset="0"/>
                <a:cs typeface="Calibri" panose="020F0502020204030204" pitchFamily="34" charset="0"/>
              </a:rPr>
              <a:t>ENTITY RELATIONSHIP DIAGRAM</a:t>
            </a:r>
          </a:p>
          <a:p>
            <a:endParaRPr lang="en-US" dirty="0"/>
          </a:p>
        </p:txBody>
      </p:sp>
      <p:pic>
        <p:nvPicPr>
          <p:cNvPr id="3" name="Picture 2">
            <a:extLst>
              <a:ext uri="{FF2B5EF4-FFF2-40B4-BE49-F238E27FC236}">
                <a16:creationId xmlns:a16="http://schemas.microsoft.com/office/drawing/2014/main" id="{A8C528A9-DAE1-C679-A30C-833FDA9C7F59}"/>
              </a:ext>
            </a:extLst>
          </p:cNvPr>
          <p:cNvPicPr/>
          <p:nvPr/>
        </p:nvPicPr>
        <p:blipFill>
          <a:blip r:embed="rId2"/>
          <a:stretch>
            <a:fillRect/>
          </a:stretch>
        </p:blipFill>
        <p:spPr>
          <a:xfrm>
            <a:off x="805543" y="1502228"/>
            <a:ext cx="7358743" cy="4201885"/>
          </a:xfrm>
          <a:prstGeom prst="rect">
            <a:avLst/>
          </a:prstGeom>
        </p:spPr>
      </p:pic>
    </p:spTree>
    <p:extLst>
      <p:ext uri="{BB962C8B-B14F-4D97-AF65-F5344CB8AC3E}">
        <p14:creationId xmlns:p14="http://schemas.microsoft.com/office/powerpoint/2010/main" val="3710149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12B677-AEBB-3DEF-B7BC-BF3BD4CAFF70}"/>
              </a:ext>
            </a:extLst>
          </p:cNvPr>
          <p:cNvSpPr>
            <a:spLocks noGrp="1"/>
          </p:cNvSpPr>
          <p:nvPr>
            <p:ph idx="1"/>
          </p:nvPr>
        </p:nvSpPr>
        <p:spPr>
          <a:xfrm>
            <a:off x="522514" y="250371"/>
            <a:ext cx="8294914" cy="5603609"/>
          </a:xfrm>
        </p:spPr>
        <p:txBody>
          <a:bodyPr>
            <a:normAutofit/>
          </a:bodyPr>
          <a:lstStyle/>
          <a:p>
            <a:pPr marL="0" indent="0">
              <a:buNone/>
            </a:pPr>
            <a:r>
              <a:rPr lang="en-US" sz="2400" b="1" dirty="0">
                <a:solidFill>
                  <a:srgbClr val="000000"/>
                </a:solidFill>
                <a:latin typeface="Calibri" panose="020F0502020204030204" pitchFamily="34" charset="0"/>
                <a:cs typeface="Calibri" panose="020F0502020204030204" pitchFamily="34" charset="0"/>
              </a:rPr>
              <a:t>         </a:t>
            </a:r>
            <a:r>
              <a:rPr lang="en-US" sz="2400" b="1" u="sng" dirty="0">
                <a:solidFill>
                  <a:srgbClr val="000000"/>
                </a:solidFill>
                <a:latin typeface="Calibri" panose="020F0502020204030204" pitchFamily="34" charset="0"/>
                <a:cs typeface="Calibri" panose="020F0502020204030204" pitchFamily="34" charset="0"/>
              </a:rPr>
              <a:t>TECHNOLOGIES AND LANGUAGES USED IN THE PROJECT</a:t>
            </a:r>
          </a:p>
          <a:p>
            <a:endParaRPr lang="en-US" sz="2000" b="1" u="sng" dirty="0">
              <a:solidFill>
                <a:srgbClr val="000000"/>
              </a:solidFill>
              <a:latin typeface="Calibri" panose="020F0502020204030204" pitchFamily="34" charset="0"/>
              <a:cs typeface="Calibri" panose="020F0502020204030204" pitchFamily="34" charset="0"/>
            </a:endParaRPr>
          </a:p>
          <a:p>
            <a:endParaRPr lang="en-US" sz="2000" b="1" u="sng" dirty="0">
              <a:solidFill>
                <a:srgbClr val="000000"/>
              </a:solidFill>
              <a:latin typeface="Calibri" panose="020F0502020204030204" pitchFamily="34" charset="0"/>
              <a:cs typeface="Calibri" panose="020F0502020204030204" pitchFamily="34" charset="0"/>
            </a:endParaRPr>
          </a:p>
          <a:p>
            <a:r>
              <a:rPr lang="en-IN" sz="2000" b="1" dirty="0">
                <a:latin typeface="Calibri" panose="020F0502020204030204" pitchFamily="34" charset="0"/>
                <a:cs typeface="Calibri" panose="020F0502020204030204" pitchFamily="34" charset="0"/>
              </a:rPr>
              <a:t>  LANGUAGES:</a:t>
            </a:r>
          </a:p>
          <a:p>
            <a:pPr marL="0" indent="0">
              <a:buNone/>
            </a:pPr>
            <a:r>
              <a:rPr lang="en-IN" sz="2000" dirty="0">
                <a:latin typeface="Calibri" panose="020F0502020204030204" pitchFamily="34" charset="0"/>
                <a:cs typeface="Calibri" panose="020F0502020204030204" pitchFamily="34" charset="0"/>
              </a:rPr>
              <a:t>1.HTML          2.CSS</a:t>
            </a:r>
            <a:endParaRPr lang="en-US" sz="2000" dirty="0">
              <a:latin typeface="Calibri" panose="020F0502020204030204" pitchFamily="34" charset="0"/>
              <a:cs typeface="Calibri" panose="020F0502020204030204" pitchFamily="34" charset="0"/>
            </a:endParaRPr>
          </a:p>
          <a:p>
            <a:pPr marL="0" indent="0">
              <a:buNone/>
            </a:pPr>
            <a:r>
              <a:rPr lang="en-IN" sz="2000" baseline="0" dirty="0">
                <a:latin typeface="Calibri" panose="020F0502020204030204" pitchFamily="34" charset="0"/>
                <a:cs typeface="Calibri" panose="020F0502020204030204" pitchFamily="34" charset="0"/>
              </a:rPr>
              <a:t>3</a:t>
            </a:r>
            <a:r>
              <a:rPr lang="en-IN" sz="2000" dirty="0">
                <a:latin typeface="Calibri" panose="020F0502020204030204" pitchFamily="34" charset="0"/>
                <a:cs typeface="Calibri" panose="020F0502020204030204" pitchFamily="34" charset="0"/>
              </a:rPr>
              <a:t>.</a:t>
            </a:r>
            <a:r>
              <a:rPr lang="en-IN" sz="2000" baseline="0" dirty="0">
                <a:latin typeface="Calibri" panose="020F0502020204030204" pitchFamily="34" charset="0"/>
                <a:cs typeface="Calibri" panose="020F0502020204030204" pitchFamily="34" charset="0"/>
              </a:rPr>
              <a:t>JavaScript</a:t>
            </a:r>
            <a:r>
              <a:rPr lang="en-IN" sz="2000" dirty="0">
                <a:latin typeface="Calibri" panose="020F0502020204030204" pitchFamily="34" charset="0"/>
                <a:cs typeface="Calibri" panose="020F0502020204030204" pitchFamily="34" charset="0"/>
              </a:rPr>
              <a:t>  </a:t>
            </a:r>
            <a:r>
              <a:rPr lang="en-IN" sz="2000" baseline="0" dirty="0">
                <a:latin typeface="Calibri" panose="020F0502020204030204" pitchFamily="34" charset="0"/>
                <a:cs typeface="Calibri" panose="020F0502020204030204" pitchFamily="34" charset="0"/>
              </a:rPr>
              <a:t> </a:t>
            </a:r>
            <a:r>
              <a:rPr lang="en-IN" sz="2000" dirty="0">
                <a:latin typeface="Calibri" panose="020F0502020204030204" pitchFamily="34" charset="0"/>
                <a:cs typeface="Calibri" panose="020F0502020204030204" pitchFamily="34" charset="0"/>
              </a:rPr>
              <a:t>4.React        </a:t>
            </a:r>
          </a:p>
          <a:p>
            <a:pPr marL="0" indent="0">
              <a:buNone/>
            </a:pPr>
            <a:r>
              <a:rPr lang="en-US" sz="2000" dirty="0">
                <a:latin typeface="Calibri" panose="020F0502020204030204" pitchFamily="34" charset="0"/>
                <a:cs typeface="Calibri" panose="020F0502020204030204" pitchFamily="34" charset="0"/>
              </a:rPr>
              <a:t>5.Node.Js       6.MySQL</a:t>
            </a:r>
          </a:p>
          <a:p>
            <a:pPr marL="0" indent="0">
              <a:buNone/>
            </a:pPr>
            <a:r>
              <a:rPr lang="en-US" sz="2000" dirty="0">
                <a:latin typeface="Calibri" panose="020F0502020204030204" pitchFamily="34" charset="0"/>
                <a:cs typeface="Calibri" panose="020F0502020204030204" pitchFamily="34" charset="0"/>
              </a:rPr>
              <a:t>7.PHP             8.Laravel</a:t>
            </a: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TECHNOLOGIES:</a:t>
            </a: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  1.Word Press to create the BLOG for our website</a:t>
            </a:r>
          </a:p>
          <a:p>
            <a:pPr marL="0" indent="0">
              <a:buNone/>
            </a:pPr>
            <a:r>
              <a:rPr lang="en-IN" sz="2000" dirty="0">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a:p>
            <a:endParaRPr lang="en-US" sz="2400" dirty="0"/>
          </a:p>
        </p:txBody>
      </p:sp>
    </p:spTree>
    <p:extLst>
      <p:ext uri="{BB962C8B-B14F-4D97-AF65-F5344CB8AC3E}">
        <p14:creationId xmlns:p14="http://schemas.microsoft.com/office/powerpoint/2010/main" val="1141858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36A2EC-E4F5-B86D-42F0-AB0B81A83E84}"/>
              </a:ext>
            </a:extLst>
          </p:cNvPr>
          <p:cNvSpPr>
            <a:spLocks noGrp="1"/>
          </p:cNvSpPr>
          <p:nvPr>
            <p:ph idx="1"/>
          </p:nvPr>
        </p:nvSpPr>
        <p:spPr>
          <a:xfrm>
            <a:off x="359229" y="163286"/>
            <a:ext cx="8436428" cy="5821323"/>
          </a:xfrm>
        </p:spPr>
        <p:txBody>
          <a:bodyPr>
            <a:normAutofit/>
          </a:bodyPr>
          <a:lstStyle/>
          <a:p>
            <a:pPr marL="0" indent="0">
              <a:buNone/>
            </a:pPr>
            <a:r>
              <a:rPr lang="en-US" sz="3200" dirty="0">
                <a:latin typeface="Calibri" panose="020F0502020204030204" pitchFamily="34" charset="0"/>
                <a:cs typeface="Calibri" panose="020F0502020204030204" pitchFamily="34" charset="0"/>
              </a:rPr>
              <a:t>          </a:t>
            </a:r>
            <a:r>
              <a:rPr lang="en-US" sz="3200" u="sng" dirty="0">
                <a:latin typeface="Calibri" panose="020F0502020204030204" pitchFamily="34" charset="0"/>
                <a:cs typeface="Calibri" panose="020F0502020204030204" pitchFamily="34" charset="0"/>
              </a:rPr>
              <a:t>PAGES DESIGNED FOR OUR WEBSITE</a:t>
            </a:r>
          </a:p>
          <a:p>
            <a:pPr marL="0" indent="0">
              <a:buNone/>
            </a:pPr>
            <a:r>
              <a:rPr lang="en-US" dirty="0">
                <a:latin typeface="Calibri" panose="020F0502020204030204" pitchFamily="34" charset="0"/>
                <a:cs typeface="Calibri" panose="020F0502020204030204" pitchFamily="34" charset="0"/>
              </a:rPr>
              <a:t>                          </a:t>
            </a:r>
            <a:r>
              <a:rPr lang="en-US" sz="3200" u="sng" dirty="0">
                <a:latin typeface="Calibri" panose="020F0502020204030204" pitchFamily="34" charset="0"/>
                <a:cs typeface="Calibri" panose="020F0502020204030204" pitchFamily="34" charset="0"/>
              </a:rPr>
              <a:t>URM APPLICATION</a:t>
            </a:r>
          </a:p>
          <a:p>
            <a:pPr marL="0" indent="0">
              <a:buNone/>
            </a:pPr>
            <a:endParaRPr lang="en-US" sz="1700" u="sng" dirty="0">
              <a:latin typeface="Calibri" panose="020F0502020204030204" pitchFamily="34" charset="0"/>
              <a:cs typeface="Calibri" panose="020F0502020204030204" pitchFamily="34" charset="0"/>
            </a:endParaRPr>
          </a:p>
          <a:p>
            <a:pPr marL="0" indent="0">
              <a:lnSpc>
                <a:spcPct val="90000"/>
              </a:lnSpc>
              <a:buNone/>
            </a:pPr>
            <a:r>
              <a:rPr lang="en-US" sz="1700" b="1" u="sng" dirty="0">
                <a:latin typeface="Calibri" panose="020F0502020204030204" pitchFamily="34" charset="0"/>
                <a:cs typeface="Calibri" panose="020F0502020204030204" pitchFamily="34" charset="0"/>
              </a:rPr>
              <a:t>The Pages Before Login:-                                     </a:t>
            </a:r>
          </a:p>
          <a:p>
            <a:pPr marL="0" indent="0">
              <a:lnSpc>
                <a:spcPct val="90000"/>
              </a:lnSpc>
              <a:buNone/>
            </a:pPr>
            <a:r>
              <a:rPr lang="en-US" sz="1700" dirty="0">
                <a:latin typeface="Calibri" panose="020F0502020204030204" pitchFamily="34" charset="0"/>
                <a:cs typeface="Calibri" panose="020F0502020204030204" pitchFamily="34" charset="0"/>
              </a:rPr>
              <a:t>The pages before the Login are :     </a:t>
            </a:r>
          </a:p>
          <a:p>
            <a:pPr marL="0" indent="0">
              <a:lnSpc>
                <a:spcPct val="90000"/>
              </a:lnSpc>
              <a:buNone/>
            </a:pPr>
            <a:r>
              <a:rPr lang="en-US" sz="1700" dirty="0">
                <a:latin typeface="Calibri" panose="020F0502020204030204" pitchFamily="34" charset="0"/>
                <a:cs typeface="Calibri" panose="020F0502020204030204" pitchFamily="34" charset="0"/>
              </a:rPr>
              <a:t>	1.Home</a:t>
            </a:r>
          </a:p>
          <a:p>
            <a:pPr marL="0" indent="0">
              <a:lnSpc>
                <a:spcPct val="90000"/>
              </a:lnSpc>
              <a:buNone/>
            </a:pPr>
            <a:r>
              <a:rPr lang="en-US" sz="1700" dirty="0">
                <a:latin typeface="Calibri" panose="020F0502020204030204" pitchFamily="34" charset="0"/>
                <a:cs typeface="Calibri" panose="020F0502020204030204" pitchFamily="34" charset="0"/>
              </a:rPr>
              <a:t>	2.Latest Blogs</a:t>
            </a:r>
          </a:p>
          <a:p>
            <a:pPr marL="0" indent="0">
              <a:lnSpc>
                <a:spcPct val="90000"/>
              </a:lnSpc>
              <a:buNone/>
            </a:pPr>
            <a:r>
              <a:rPr lang="en-US" sz="1700" dirty="0">
                <a:latin typeface="Calibri" panose="020F0502020204030204" pitchFamily="34" charset="0"/>
                <a:cs typeface="Calibri" panose="020F0502020204030204" pitchFamily="34" charset="0"/>
              </a:rPr>
              <a:t>      	3.About Us</a:t>
            </a:r>
          </a:p>
          <a:p>
            <a:pPr marL="0" indent="0">
              <a:lnSpc>
                <a:spcPct val="90000"/>
              </a:lnSpc>
              <a:buNone/>
            </a:pPr>
            <a:r>
              <a:rPr lang="en-US" sz="1700" dirty="0">
                <a:latin typeface="Calibri" panose="020F0502020204030204" pitchFamily="34" charset="0"/>
                <a:cs typeface="Calibri" panose="020F0502020204030204" pitchFamily="34" charset="0"/>
              </a:rPr>
              <a:t>       	4.Services</a:t>
            </a:r>
          </a:p>
          <a:p>
            <a:pPr marL="0" indent="0">
              <a:lnSpc>
                <a:spcPct val="90000"/>
              </a:lnSpc>
              <a:buNone/>
            </a:pPr>
            <a:r>
              <a:rPr lang="en-US" sz="1700" dirty="0">
                <a:latin typeface="Calibri" panose="020F0502020204030204" pitchFamily="34" charset="0"/>
                <a:cs typeface="Calibri" panose="020F0502020204030204" pitchFamily="34" charset="0"/>
              </a:rPr>
              <a:t>       	5.Contact us and </a:t>
            </a:r>
          </a:p>
          <a:p>
            <a:pPr marL="0" indent="0">
              <a:lnSpc>
                <a:spcPct val="90000"/>
              </a:lnSpc>
              <a:buNone/>
            </a:pPr>
            <a:r>
              <a:rPr lang="en-US" sz="1700" dirty="0">
                <a:latin typeface="Calibri" panose="020F0502020204030204" pitchFamily="34" charset="0"/>
                <a:cs typeface="Calibri" panose="020F0502020204030204" pitchFamily="34" charset="0"/>
              </a:rPr>
              <a:t>       	6.Login/register page</a:t>
            </a:r>
          </a:p>
          <a:p>
            <a:pPr marL="0" indent="0">
              <a:lnSpc>
                <a:spcPct val="90000"/>
              </a:lnSpc>
              <a:buNone/>
            </a:pPr>
            <a:endParaRPr lang="en-US" sz="1700" dirty="0">
              <a:latin typeface="Calibri" panose="020F0502020204030204" pitchFamily="34" charset="0"/>
              <a:cs typeface="Calibri" panose="020F0502020204030204" pitchFamily="34" charset="0"/>
            </a:endParaRPr>
          </a:p>
          <a:p>
            <a:pPr marL="0" indent="0">
              <a:lnSpc>
                <a:spcPct val="90000"/>
              </a:lnSpc>
              <a:buNone/>
            </a:pPr>
            <a:r>
              <a:rPr lang="en-US" sz="1700" dirty="0">
                <a:latin typeface="Calibri" panose="020F0502020204030204" pitchFamily="34" charset="0"/>
                <a:cs typeface="Calibri" panose="020F0502020204030204" pitchFamily="34" charset="0"/>
              </a:rPr>
              <a:t>These are the pages which helps </a:t>
            </a:r>
          </a:p>
          <a:p>
            <a:pPr marL="0" indent="0">
              <a:lnSpc>
                <a:spcPct val="90000"/>
              </a:lnSpc>
              <a:buNone/>
            </a:pPr>
            <a:r>
              <a:rPr lang="en-US" sz="1700" dirty="0">
                <a:latin typeface="Calibri" panose="020F0502020204030204" pitchFamily="34" charset="0"/>
                <a:cs typeface="Calibri" panose="020F0502020204030204" pitchFamily="34" charset="0"/>
              </a:rPr>
              <a:t>to Navigate the Basic overview of </a:t>
            </a:r>
          </a:p>
          <a:p>
            <a:pPr marL="0" indent="0">
              <a:lnSpc>
                <a:spcPct val="90000"/>
              </a:lnSpc>
              <a:buNone/>
            </a:pPr>
            <a:r>
              <a:rPr lang="en-US" sz="1700" dirty="0">
                <a:latin typeface="Calibri" panose="020F0502020204030204" pitchFamily="34" charset="0"/>
                <a:cs typeface="Calibri" panose="020F0502020204030204" pitchFamily="34" charset="0"/>
              </a:rPr>
              <a:t>our website.</a:t>
            </a:r>
          </a:p>
          <a:p>
            <a:pPr marL="0" indent="0">
              <a:lnSpc>
                <a:spcPct val="90000"/>
              </a:lnSpc>
              <a:buNone/>
            </a:pPr>
            <a:endParaRPr lang="en-US" sz="1700" dirty="0">
              <a:latin typeface="Calibri" panose="020F0502020204030204" pitchFamily="34" charset="0"/>
              <a:cs typeface="Calibri" panose="020F0502020204030204" pitchFamily="34" charset="0"/>
            </a:endParaRPr>
          </a:p>
          <a:p>
            <a:pPr marL="0" indent="0">
              <a:lnSpc>
                <a:spcPct val="90000"/>
              </a:lnSpc>
              <a:buNone/>
            </a:pPr>
            <a:endParaRPr lang="en-US" sz="1700" dirty="0">
              <a:latin typeface="Calibri" panose="020F0502020204030204" pitchFamily="34" charset="0"/>
              <a:cs typeface="Calibri" panose="020F0502020204030204" pitchFamily="34" charset="0"/>
            </a:endParaRPr>
          </a:p>
          <a:p>
            <a:pPr marL="0" indent="0">
              <a:buNone/>
            </a:pPr>
            <a:endParaRPr lang="en-US" u="sng"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099831A-02BC-9C8A-49D4-DB395665448E}"/>
              </a:ext>
            </a:extLst>
          </p:cNvPr>
          <p:cNvPicPr>
            <a:picLocks noChangeAspect="1"/>
          </p:cNvPicPr>
          <p:nvPr/>
        </p:nvPicPr>
        <p:blipFill>
          <a:blip r:embed="rId2"/>
          <a:stretch>
            <a:fillRect/>
          </a:stretch>
        </p:blipFill>
        <p:spPr>
          <a:xfrm>
            <a:off x="4090444" y="1607972"/>
            <a:ext cx="4694327" cy="4473328"/>
          </a:xfrm>
          <a:prstGeom prst="rect">
            <a:avLst/>
          </a:prstGeom>
        </p:spPr>
      </p:pic>
    </p:spTree>
    <p:extLst>
      <p:ext uri="{BB962C8B-B14F-4D97-AF65-F5344CB8AC3E}">
        <p14:creationId xmlns:p14="http://schemas.microsoft.com/office/powerpoint/2010/main" val="406901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DB3F9-B3CB-FC29-46B9-14422D39972E}"/>
              </a:ext>
            </a:extLst>
          </p:cNvPr>
          <p:cNvSpPr>
            <a:spLocks noGrp="1"/>
          </p:cNvSpPr>
          <p:nvPr>
            <p:ph sz="half" idx="1"/>
          </p:nvPr>
        </p:nvSpPr>
        <p:spPr>
          <a:xfrm>
            <a:off x="457200" y="191193"/>
            <a:ext cx="3616036" cy="5934971"/>
          </a:xfrm>
        </p:spPr>
        <p:txBody>
          <a:bodyPr/>
          <a:lstStyle/>
          <a:p>
            <a:pPr marL="0" indent="0">
              <a:buNone/>
            </a:pPr>
            <a:r>
              <a:rPr lang="en-US" dirty="0"/>
              <a:t> </a:t>
            </a:r>
            <a:r>
              <a:rPr lang="en-US" sz="3200" u="sng" dirty="0">
                <a:latin typeface="Times New Roman" panose="02020603050405020304" pitchFamily="18" charset="0"/>
                <a:cs typeface="Times New Roman" panose="02020603050405020304" pitchFamily="18" charset="0"/>
              </a:rPr>
              <a:t>ABOUT US PAGE</a:t>
            </a:r>
          </a:p>
          <a:p>
            <a:pPr marL="0" indent="0">
              <a:buNone/>
            </a:pPr>
            <a:r>
              <a:rPr lang="en-US" sz="3200" u="sng" dirty="0">
                <a:latin typeface="Times New Roman" panose="02020603050405020304" pitchFamily="18" charset="0"/>
                <a:cs typeface="Times New Roman" panose="02020603050405020304" pitchFamily="18" charset="0"/>
              </a:rPr>
              <a:t> </a:t>
            </a:r>
          </a:p>
          <a:p>
            <a:pPr marL="0" indent="0">
              <a:buNone/>
            </a:pPr>
            <a:endParaRPr lang="en-US" dirty="0"/>
          </a:p>
          <a:p>
            <a:r>
              <a:rPr lang="en-US" sz="1800" dirty="0"/>
              <a:t>This page provides information regarding the URM Application .</a:t>
            </a:r>
          </a:p>
          <a:p>
            <a:r>
              <a:rPr lang="en-US" sz="1800" dirty="0"/>
              <a:t>How does application helps for different users </a:t>
            </a:r>
          </a:p>
          <a:p>
            <a:pPr marL="0" indent="0">
              <a:buNone/>
            </a:pPr>
            <a:endParaRPr lang="en-US" sz="1800" dirty="0"/>
          </a:p>
        </p:txBody>
      </p:sp>
      <p:sp>
        <p:nvSpPr>
          <p:cNvPr id="4" name="Content Placeholder 3">
            <a:extLst>
              <a:ext uri="{FF2B5EF4-FFF2-40B4-BE49-F238E27FC236}">
                <a16:creationId xmlns:a16="http://schemas.microsoft.com/office/drawing/2014/main" id="{B156D3B7-0E9E-71F5-8B61-36595DF6C054}"/>
              </a:ext>
            </a:extLst>
          </p:cNvPr>
          <p:cNvSpPr>
            <a:spLocks noGrp="1"/>
          </p:cNvSpPr>
          <p:nvPr>
            <p:ph sz="half" idx="2"/>
          </p:nvPr>
        </p:nvSpPr>
        <p:spPr/>
        <p:txBody>
          <a:bodyPr/>
          <a:lstStyle/>
          <a:p>
            <a:endParaRPr lang="en-IN"/>
          </a:p>
        </p:txBody>
      </p:sp>
      <p:pic>
        <p:nvPicPr>
          <p:cNvPr id="3" name="Content Placeholder 6">
            <a:extLst>
              <a:ext uri="{FF2B5EF4-FFF2-40B4-BE49-F238E27FC236}">
                <a16:creationId xmlns:a16="http://schemas.microsoft.com/office/drawing/2014/main" id="{CFE2A45A-0A86-ECC0-D43E-17BB89FFB5E7}"/>
              </a:ext>
            </a:extLst>
          </p:cNvPr>
          <p:cNvPicPr>
            <a:picLocks noChangeAspect="1"/>
          </p:cNvPicPr>
          <p:nvPr/>
        </p:nvPicPr>
        <p:blipFill>
          <a:blip r:embed="rId2"/>
          <a:stretch>
            <a:fillRect/>
          </a:stretch>
        </p:blipFill>
        <p:spPr>
          <a:xfrm>
            <a:off x="3956858" y="1077687"/>
            <a:ext cx="4769742" cy="4801568"/>
          </a:xfrm>
          <a:prstGeom prst="rect">
            <a:avLst/>
          </a:prstGeom>
        </p:spPr>
      </p:pic>
    </p:spTree>
    <p:extLst>
      <p:ext uri="{BB962C8B-B14F-4D97-AF65-F5344CB8AC3E}">
        <p14:creationId xmlns:p14="http://schemas.microsoft.com/office/powerpoint/2010/main" val="376390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1D69BF-D919-3EA0-93C4-51A374C87022}"/>
              </a:ext>
            </a:extLst>
          </p:cNvPr>
          <p:cNvSpPr>
            <a:spLocks noGrp="1"/>
          </p:cNvSpPr>
          <p:nvPr>
            <p:ph idx="1"/>
          </p:nvPr>
        </p:nvSpPr>
        <p:spPr>
          <a:xfrm>
            <a:off x="424543" y="293914"/>
            <a:ext cx="8371114" cy="5690695"/>
          </a:xfrm>
        </p:spPr>
        <p:txBody>
          <a:bodyPr/>
          <a:lstStyle/>
          <a:p>
            <a:pPr marL="0" indent="0">
              <a:buNone/>
            </a:pPr>
            <a:r>
              <a:rPr lang="en-US" dirty="0"/>
              <a:t>                         </a:t>
            </a:r>
            <a:r>
              <a:rPr lang="en-US" sz="3200" u="sng" dirty="0">
                <a:latin typeface="Times New Roman" panose="02020603050405020304" pitchFamily="18" charset="0"/>
                <a:cs typeface="Times New Roman" panose="02020603050405020304" pitchFamily="18" charset="0"/>
              </a:rPr>
              <a:t>SERVICES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Services page helps user to navigate to </a:t>
            </a:r>
          </a:p>
          <a:p>
            <a:pPr marL="0" indent="0">
              <a:buNone/>
            </a:pPr>
            <a:r>
              <a:rPr lang="en-US" sz="2000" dirty="0">
                <a:latin typeface="Times New Roman" panose="02020603050405020304" pitchFamily="18" charset="0"/>
                <a:cs typeface="Times New Roman" panose="02020603050405020304" pitchFamily="18" charset="0"/>
              </a:rPr>
              <a:t>4 user profiles they are :</a:t>
            </a:r>
          </a:p>
          <a:p>
            <a:pPr marL="0" indent="0">
              <a:buNone/>
            </a:pPr>
            <a:r>
              <a:rPr lang="en-US" sz="2000" dirty="0">
                <a:latin typeface="Times New Roman" panose="02020603050405020304" pitchFamily="18" charset="0"/>
                <a:cs typeface="Times New Roman" panose="02020603050405020304" pitchFamily="18" charset="0"/>
              </a:rPr>
              <a:t>URM Candidate</a:t>
            </a:r>
          </a:p>
          <a:p>
            <a:pPr marL="0" indent="0">
              <a:buNone/>
            </a:pPr>
            <a:r>
              <a:rPr lang="en-US" sz="2000" dirty="0">
                <a:latin typeface="Times New Roman" panose="02020603050405020304" pitchFamily="18" charset="0"/>
                <a:cs typeface="Times New Roman" panose="02020603050405020304" pitchFamily="18" charset="0"/>
              </a:rPr>
              <a:t>Academic Institution</a:t>
            </a:r>
          </a:p>
          <a:p>
            <a:pPr marL="0" indent="0">
              <a:buNone/>
            </a:pPr>
            <a:r>
              <a:rPr lang="en-US" sz="2000" dirty="0">
                <a:latin typeface="Times New Roman" panose="02020603050405020304" pitchFamily="18" charset="0"/>
                <a:cs typeface="Times New Roman" panose="02020603050405020304" pitchFamily="18" charset="0"/>
              </a:rPr>
              <a:t>Recruiter</a:t>
            </a:r>
          </a:p>
          <a:p>
            <a:pPr marL="0" indent="0">
              <a:buNone/>
            </a:pPr>
            <a:r>
              <a:rPr lang="en-US" sz="2000" dirty="0">
                <a:latin typeface="Times New Roman" panose="02020603050405020304" pitchFamily="18" charset="0"/>
                <a:cs typeface="Times New Roman" panose="02020603050405020304" pitchFamily="18" charset="0"/>
              </a:rPr>
              <a:t>DEI Officer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Selecting any of them can</a:t>
            </a:r>
          </a:p>
          <a:p>
            <a:pPr marL="0" indent="0">
              <a:buNone/>
            </a:pPr>
            <a:r>
              <a:rPr lang="en-US" sz="2000" dirty="0">
                <a:latin typeface="Times New Roman" panose="02020603050405020304" pitchFamily="18" charset="0"/>
                <a:cs typeface="Times New Roman" panose="02020603050405020304" pitchFamily="18" charset="0"/>
              </a:rPr>
              <a:t>lead to the respective</a:t>
            </a:r>
          </a:p>
          <a:p>
            <a:pPr marL="0" indent="0">
              <a:buNone/>
            </a:pPr>
            <a:r>
              <a:rPr lang="en-US" sz="2000" dirty="0">
                <a:latin typeface="Times New Roman" panose="02020603050405020304" pitchFamily="18" charset="0"/>
                <a:cs typeface="Times New Roman" panose="02020603050405020304" pitchFamily="18" charset="0"/>
              </a:rPr>
              <a:t> profiles and their dashboards.     </a:t>
            </a:r>
          </a:p>
          <a:p>
            <a:pPr marL="0" indent="0">
              <a:buNone/>
            </a:pPr>
            <a:r>
              <a:rPr lang="en-US" dirty="0"/>
              <a:t>                                    </a:t>
            </a:r>
          </a:p>
        </p:txBody>
      </p:sp>
      <p:pic>
        <p:nvPicPr>
          <p:cNvPr id="3" name="Content Placeholder 8">
            <a:extLst>
              <a:ext uri="{FF2B5EF4-FFF2-40B4-BE49-F238E27FC236}">
                <a16:creationId xmlns:a16="http://schemas.microsoft.com/office/drawing/2014/main" id="{7F0076CC-D719-6DFD-FCD2-CDDB59BE3DB0}"/>
              </a:ext>
            </a:extLst>
          </p:cNvPr>
          <p:cNvPicPr>
            <a:picLocks noChangeAspect="1"/>
          </p:cNvPicPr>
          <p:nvPr/>
        </p:nvPicPr>
        <p:blipFill>
          <a:blip r:embed="rId2"/>
          <a:stretch>
            <a:fillRect/>
          </a:stretch>
        </p:blipFill>
        <p:spPr>
          <a:xfrm>
            <a:off x="4887685" y="931580"/>
            <a:ext cx="4038600" cy="2817460"/>
          </a:xfrm>
          <a:prstGeom prst="rect">
            <a:avLst/>
          </a:prstGeom>
        </p:spPr>
      </p:pic>
      <p:pic>
        <p:nvPicPr>
          <p:cNvPr id="5" name="Content Placeholder 10">
            <a:extLst>
              <a:ext uri="{FF2B5EF4-FFF2-40B4-BE49-F238E27FC236}">
                <a16:creationId xmlns:a16="http://schemas.microsoft.com/office/drawing/2014/main" id="{42832A35-02D5-A38D-A8D0-A7F49FF66706}"/>
              </a:ext>
            </a:extLst>
          </p:cNvPr>
          <p:cNvPicPr>
            <a:picLocks noChangeAspect="1"/>
          </p:cNvPicPr>
          <p:nvPr/>
        </p:nvPicPr>
        <p:blipFill>
          <a:blip r:embed="rId3"/>
          <a:stretch>
            <a:fillRect/>
          </a:stretch>
        </p:blipFill>
        <p:spPr>
          <a:xfrm>
            <a:off x="4887685" y="3890356"/>
            <a:ext cx="4038600" cy="2348979"/>
          </a:xfrm>
          <a:prstGeom prst="rect">
            <a:avLst/>
          </a:prstGeom>
        </p:spPr>
      </p:pic>
    </p:spTree>
    <p:extLst>
      <p:ext uri="{BB962C8B-B14F-4D97-AF65-F5344CB8AC3E}">
        <p14:creationId xmlns:p14="http://schemas.microsoft.com/office/powerpoint/2010/main" val="2724639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7ED014-C6A7-1145-ED9A-EDE53D1DC103}"/>
              </a:ext>
            </a:extLst>
          </p:cNvPr>
          <p:cNvSpPr>
            <a:spLocks noGrp="1"/>
          </p:cNvSpPr>
          <p:nvPr>
            <p:ph idx="1"/>
          </p:nvPr>
        </p:nvSpPr>
        <p:spPr>
          <a:xfrm>
            <a:off x="413656" y="195944"/>
            <a:ext cx="8338457" cy="5788666"/>
          </a:xfrm>
        </p:spPr>
        <p:txBody>
          <a:bodyPr/>
          <a:lstStyle/>
          <a:p>
            <a:pPr marL="0" indent="0">
              <a:buNone/>
            </a:pPr>
            <a:r>
              <a:rPr lang="en-US" dirty="0"/>
              <a:t>                      </a:t>
            </a:r>
            <a:r>
              <a:rPr lang="en-US" sz="3200" u="sng" dirty="0">
                <a:latin typeface="Times New Roman" panose="02020603050405020304" pitchFamily="18" charset="0"/>
                <a:cs typeface="Times New Roman" panose="02020603050405020304" pitchFamily="18" charset="0"/>
              </a:rPr>
              <a:t>SERVICE CONT..</a:t>
            </a:r>
          </a:p>
          <a:p>
            <a:pPr marL="0" indent="0">
              <a:buNone/>
            </a:pPr>
            <a:r>
              <a:rPr lang="en-US" sz="3200" u="sng" dirty="0">
                <a:latin typeface="Times New Roman" panose="02020603050405020304" pitchFamily="18" charset="0"/>
                <a:cs typeface="Times New Roman" panose="02020603050405020304" pitchFamily="18" charset="0"/>
              </a:rPr>
              <a:t>                                       </a:t>
            </a:r>
          </a:p>
          <a:p>
            <a:pPr marL="0" indent="0">
              <a:buNone/>
            </a:pPr>
            <a:endParaRPr lang="en-US" dirty="0"/>
          </a:p>
        </p:txBody>
      </p:sp>
      <p:pic>
        <p:nvPicPr>
          <p:cNvPr id="3" name="Content Placeholder 6">
            <a:extLst>
              <a:ext uri="{FF2B5EF4-FFF2-40B4-BE49-F238E27FC236}">
                <a16:creationId xmlns:a16="http://schemas.microsoft.com/office/drawing/2014/main" id="{9F8CAD51-372C-C88B-20B9-36D5EC8C2729}"/>
              </a:ext>
            </a:extLst>
          </p:cNvPr>
          <p:cNvPicPr>
            <a:picLocks noChangeAspect="1"/>
          </p:cNvPicPr>
          <p:nvPr/>
        </p:nvPicPr>
        <p:blipFill>
          <a:blip r:embed="rId2"/>
          <a:stretch>
            <a:fillRect/>
          </a:stretch>
        </p:blipFill>
        <p:spPr>
          <a:xfrm>
            <a:off x="564278" y="1001487"/>
            <a:ext cx="3824444" cy="4898570"/>
          </a:xfrm>
          <a:prstGeom prst="rect">
            <a:avLst/>
          </a:prstGeom>
        </p:spPr>
      </p:pic>
      <p:pic>
        <p:nvPicPr>
          <p:cNvPr id="4" name="Content Placeholder 8">
            <a:extLst>
              <a:ext uri="{FF2B5EF4-FFF2-40B4-BE49-F238E27FC236}">
                <a16:creationId xmlns:a16="http://schemas.microsoft.com/office/drawing/2014/main" id="{4A2A97CD-F8E7-154D-0CE1-8C128F414999}"/>
              </a:ext>
            </a:extLst>
          </p:cNvPr>
          <p:cNvPicPr>
            <a:picLocks noChangeAspect="1"/>
          </p:cNvPicPr>
          <p:nvPr/>
        </p:nvPicPr>
        <p:blipFill>
          <a:blip r:embed="rId3"/>
          <a:stretch>
            <a:fillRect/>
          </a:stretch>
        </p:blipFill>
        <p:spPr>
          <a:xfrm>
            <a:off x="4648200" y="1001487"/>
            <a:ext cx="4038600" cy="4898570"/>
          </a:xfrm>
          <a:prstGeom prst="rect">
            <a:avLst/>
          </a:prstGeom>
        </p:spPr>
      </p:pic>
    </p:spTree>
    <p:extLst>
      <p:ext uri="{BB962C8B-B14F-4D97-AF65-F5344CB8AC3E}">
        <p14:creationId xmlns:p14="http://schemas.microsoft.com/office/powerpoint/2010/main" val="150698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312E3C-5E23-9EA4-B9A1-583FA0C1760F}"/>
              </a:ext>
            </a:extLst>
          </p:cNvPr>
          <p:cNvSpPr>
            <a:spLocks noGrp="1"/>
          </p:cNvSpPr>
          <p:nvPr>
            <p:ph idx="1"/>
          </p:nvPr>
        </p:nvSpPr>
        <p:spPr>
          <a:xfrm>
            <a:off x="468086" y="402772"/>
            <a:ext cx="8382000" cy="5581838"/>
          </a:xfrm>
        </p:spPr>
        <p:txBody>
          <a:bodyPr/>
          <a:lstStyle/>
          <a:p>
            <a:pPr marL="0" indent="0">
              <a:buNone/>
            </a:pPr>
            <a:r>
              <a:rPr lang="en-US" sz="3200" dirty="0">
                <a:latin typeface="Times New Roman" panose="02020603050405020304" pitchFamily="18" charset="0"/>
                <a:cs typeface="Times New Roman" panose="02020603050405020304" pitchFamily="18" charset="0"/>
              </a:rPr>
              <a:t>                   </a:t>
            </a:r>
            <a:r>
              <a:rPr lang="en-US" sz="3200" u="sng" dirty="0">
                <a:latin typeface="Times New Roman" panose="02020603050405020304" pitchFamily="18" charset="0"/>
                <a:cs typeface="Times New Roman" panose="02020603050405020304" pitchFamily="18" charset="0"/>
              </a:rPr>
              <a:t>CONTACT US PAGE</a:t>
            </a:r>
          </a:p>
          <a:p>
            <a:r>
              <a:rPr lang="en-US" sz="1600" b="0" i="0" u="none" strike="noStrike" dirty="0">
                <a:solidFill>
                  <a:srgbClr val="000000"/>
                </a:solidFill>
                <a:effectLst/>
                <a:latin typeface="Times New Roman" panose="02020603050405020304" pitchFamily="18" charset="0"/>
                <a:cs typeface="Times New Roman" panose="02020603050405020304" pitchFamily="18" charset="0"/>
              </a:rPr>
              <a:t>Here </a:t>
            </a:r>
            <a:r>
              <a:rPr lang="en-US" sz="1600" dirty="0">
                <a:solidFill>
                  <a:srgbClr val="000000"/>
                </a:solidFill>
                <a:latin typeface="Times New Roman" panose="02020603050405020304" pitchFamily="18" charset="0"/>
                <a:cs typeface="Times New Roman" panose="02020603050405020304" pitchFamily="18" charset="0"/>
              </a:rPr>
              <a:t>CUSTOMERS</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/USERS can contact us if they have any questions about our website by providing their basic details like user name, email address and message</a:t>
            </a:r>
            <a:r>
              <a:rPr lang="en-US" sz="1600" dirty="0">
                <a:solidFill>
                  <a:srgbClr val="000000"/>
                </a:solidFill>
                <a:latin typeface="Times New Roman" panose="02020603050405020304" pitchFamily="18" charset="0"/>
                <a:cs typeface="Times New Roman" panose="02020603050405020304" pitchFamily="18" charset="0"/>
              </a:rPr>
              <a:t>.</a:t>
            </a:r>
          </a:p>
          <a:p>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sz="1600" u="sng"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8" name="Picture 7">
            <a:extLst>
              <a:ext uri="{FF2B5EF4-FFF2-40B4-BE49-F238E27FC236}">
                <a16:creationId xmlns:a16="http://schemas.microsoft.com/office/drawing/2014/main" id="{61C5E5E2-4425-8DEF-B5F6-9F1983283D54}"/>
              </a:ext>
            </a:extLst>
          </p:cNvPr>
          <p:cNvPicPr>
            <a:picLocks noChangeAspect="1"/>
          </p:cNvPicPr>
          <p:nvPr/>
        </p:nvPicPr>
        <p:blipFill>
          <a:blip r:embed="rId2"/>
          <a:stretch>
            <a:fillRect/>
          </a:stretch>
        </p:blipFill>
        <p:spPr>
          <a:xfrm>
            <a:off x="468086" y="1589314"/>
            <a:ext cx="8297655" cy="4395296"/>
          </a:xfrm>
          <a:prstGeom prst="rect">
            <a:avLst/>
          </a:prstGeom>
        </p:spPr>
      </p:pic>
    </p:spTree>
    <p:extLst>
      <p:ext uri="{BB962C8B-B14F-4D97-AF65-F5344CB8AC3E}">
        <p14:creationId xmlns:p14="http://schemas.microsoft.com/office/powerpoint/2010/main" val="41452294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2124</TotalTime>
  <Words>979</Words>
  <Application>Microsoft Office PowerPoint</Application>
  <PresentationFormat>On-screen Show (4:3)</PresentationFormat>
  <Paragraphs>158</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University of Texas at Arlington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Tackett</dc:creator>
  <cp:lastModifiedBy>tejasri katikapally</cp:lastModifiedBy>
  <cp:revision>117</cp:revision>
  <dcterms:created xsi:type="dcterms:W3CDTF">2013-10-16T17:47:49Z</dcterms:created>
  <dcterms:modified xsi:type="dcterms:W3CDTF">2023-08-06T23:21:25Z</dcterms:modified>
</cp:coreProperties>
</file>